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 Black"/>
      <p:bold r:id="rId15"/>
      <p:boldItalic r:id="rId16"/>
    </p:embeddedFont>
    <p:embeddedFont>
      <p:font typeface="Montserrat"/>
      <p:regular r:id="rId17"/>
      <p:bold r:id="rId18"/>
      <p:italic r:id="rId19"/>
      <p:boldItalic r:id="rId20"/>
    </p:embeddedFont>
    <p:embeddedFont>
      <p:font typeface="Bebas Neue"/>
      <p:regular r:id="rId21"/>
    </p:embeddedFont>
    <p:embeddedFont>
      <p:font typeface="PT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22" Type="http://schemas.openxmlformats.org/officeDocument/2006/relationships/font" Target="fonts/PTSans-regular.fntdata"/><Relationship Id="rId21" Type="http://schemas.openxmlformats.org/officeDocument/2006/relationships/font" Target="fonts/BebasNeue-regular.fntdata"/><Relationship Id="rId24" Type="http://schemas.openxmlformats.org/officeDocument/2006/relationships/font" Target="fonts/PTSans-italic.fntdata"/><Relationship Id="rId23" Type="http://schemas.openxmlformats.org/officeDocument/2006/relationships/font" Target="fonts/PTSa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PT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MontserratBlack-bold.fntdata"/><Relationship Id="rId14" Type="http://schemas.openxmlformats.org/officeDocument/2006/relationships/slide" Target="slides/slide9.xml"/><Relationship Id="rId17" Type="http://schemas.openxmlformats.org/officeDocument/2006/relationships/font" Target="fonts/Montserrat-regular.fntdata"/><Relationship Id="rId16" Type="http://schemas.openxmlformats.org/officeDocument/2006/relationships/font" Target="fonts/MontserratBlack-boldItalic.fntdata"/><Relationship Id="rId19" Type="http://schemas.openxmlformats.org/officeDocument/2006/relationships/font" Target="fonts/Montserrat-italic.fntdata"/><Relationship Id="rId18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2a863e54a9b_0_1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2a863e54a9b_0_1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2a863e54a9b_0_1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2a863e54a9b_0_1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2a863e54a9b_0_1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" name="Google Shape;1368;g2a863e54a9b_0_1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2a863e54a9b_0_1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" name="Google Shape;1387;g2a863e54a9b_0_1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2a863e54a9b_0_1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Google Shape;1449;g2a863e54a9b_0_1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2a87faeedb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2a87faeedb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2a87faeedb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2a87faeedb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a87faeedb3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a87faeedb3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1"/>
          <p:cNvSpPr txBox="1"/>
          <p:nvPr>
            <p:ph hasCustomPrompt="1" type="title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5" name="Google Shape;445;p11"/>
          <p:cNvSpPr txBox="1"/>
          <p:nvPr>
            <p:ph idx="1" type="subTitle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46" name="Google Shape;446;p11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447" name="Google Shape;447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48" name="Google Shape;448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49" name="Google Shape;449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50" name="Google Shape;450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51" name="Google Shape;451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2" name="Google Shape;452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3" name="Google Shape;453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4" name="Google Shape;454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5" name="Google Shape;455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6" name="Google Shape;456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7" name="Google Shape;457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2" name="Google Shape;462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3" name="Google Shape;463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4" name="Google Shape;464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5" name="Google Shape;465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0" name="Google Shape;470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1" name="Google Shape;471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2" name="Google Shape;472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3" name="Google Shape;473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8" name="Google Shape;478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79" name="Google Shape;479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" name="Google Shape;480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" name="Google Shape;481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" name="Google Shape;482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3" name="Google Shape;483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4" name="Google Shape;484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5" name="Google Shape;485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6" name="Google Shape;486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87" name="Google Shape;487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0" name="Google Shape;490;p11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491" name="Google Shape;491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92" name="Google Shape;492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93" name="Google Shape;493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94" name="Google Shape;494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95" name="Google Shape;495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6" name="Google Shape;496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7" name="Google Shape;497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8" name="Google Shape;498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9" name="Google Shape;499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0" name="Google Shape;500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1" name="Google Shape;501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2" name="Google Shape;502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3" name="Google Shape;503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4" name="Google Shape;504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5" name="Google Shape;505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6" name="Google Shape;506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7" name="Google Shape;507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8" name="Google Shape;508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9" name="Google Shape;509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0" name="Google Shape;510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1" name="Google Shape;511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2" name="Google Shape;512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3" name="Google Shape;513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4" name="Google Shape;514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5" name="Google Shape;515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6" name="Google Shape;516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7" name="Google Shape;517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8" name="Google Shape;518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9" name="Google Shape;519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0" name="Google Shape;520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1" name="Google Shape;521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2" name="Google Shape;522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23" name="Google Shape;523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" name="Google Shape;524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" name="Google Shape;525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" name="Google Shape;526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" name="Google Shape;527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" name="Google Shape;528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" name="Google Shape;529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" name="Google Shape;530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31" name="Google Shape;531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37" name="Google Shape;537;p13"/>
          <p:cNvSpPr txBox="1"/>
          <p:nvPr>
            <p:ph idx="1" type="subTitle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8" name="Google Shape;538;p13"/>
          <p:cNvSpPr txBox="1"/>
          <p:nvPr>
            <p:ph hasCustomPrompt="1" idx="2" type="title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9" name="Google Shape;539;p13"/>
          <p:cNvSpPr txBox="1"/>
          <p:nvPr>
            <p:ph idx="3" type="subTitle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0" name="Google Shape;540;p13"/>
          <p:cNvSpPr txBox="1"/>
          <p:nvPr>
            <p:ph idx="4" type="subTitle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1" name="Google Shape;541;p13"/>
          <p:cNvSpPr txBox="1"/>
          <p:nvPr>
            <p:ph hasCustomPrompt="1" idx="5" type="title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2" name="Google Shape;542;p13"/>
          <p:cNvSpPr txBox="1"/>
          <p:nvPr>
            <p:ph idx="6" type="subTitle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3" name="Google Shape;543;p13"/>
          <p:cNvSpPr txBox="1"/>
          <p:nvPr>
            <p:ph idx="7" type="subTitle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4" name="Google Shape;544;p13"/>
          <p:cNvSpPr txBox="1"/>
          <p:nvPr>
            <p:ph hasCustomPrompt="1" idx="8" type="title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5" name="Google Shape;545;p13"/>
          <p:cNvSpPr txBox="1"/>
          <p:nvPr>
            <p:ph idx="9" type="subTitle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6" name="Google Shape;546;p13"/>
          <p:cNvSpPr txBox="1"/>
          <p:nvPr>
            <p:ph idx="13" type="subTitle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7" name="Google Shape;547;p13"/>
          <p:cNvSpPr txBox="1"/>
          <p:nvPr>
            <p:ph hasCustomPrompt="1" idx="14" type="title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8" name="Google Shape;548;p13"/>
          <p:cNvSpPr txBox="1"/>
          <p:nvPr>
            <p:ph idx="15" type="subTitle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9" name="Google Shape;549;p13"/>
          <p:cNvSpPr txBox="1"/>
          <p:nvPr>
            <p:ph idx="16" type="subTitle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13"/>
          <p:cNvSpPr txBox="1"/>
          <p:nvPr>
            <p:ph hasCustomPrompt="1" idx="17" type="title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1" name="Google Shape;551;p13"/>
          <p:cNvSpPr txBox="1"/>
          <p:nvPr>
            <p:ph idx="18" type="subTitle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552" name="Google Shape;552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3" name="Google Shape;553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4" name="Google Shape;554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55" name="Google Shape;555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6" name="Google Shape;556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7" name="Google Shape;557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85" name="Google Shape;585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93" name="Google Shape;593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4"/>
          <p:cNvSpPr txBox="1"/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98" name="Google Shape;598;p14"/>
          <p:cNvSpPr txBox="1"/>
          <p:nvPr>
            <p:ph idx="1" type="subTitle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599" name="Google Shape;599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00" name="Google Shape;600;p14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4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8" name="Google Shape;608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09" name="Google Shape;609;p14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4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3" name="Google Shape;613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14" name="Google Shape;614;p14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14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oogle Shape;624;p15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25" name="Google Shape;625;p15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26" name="Google Shape;626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39" name="Google Shape;639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3" name="Google Shape;643;p15"/>
          <p:cNvSpPr txBox="1"/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4" name="Google Shape;644;p15"/>
          <p:cNvSpPr txBox="1"/>
          <p:nvPr>
            <p:ph idx="1" type="subTitle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5"/>
          <p:cNvSpPr/>
          <p:nvPr>
            <p:ph idx="2" type="pic"/>
          </p:nvPr>
        </p:nvSpPr>
        <p:spPr>
          <a:xfrm>
            <a:off x="4627875" y="778125"/>
            <a:ext cx="3627900" cy="3762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6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8" name="Google Shape;648;p16"/>
          <p:cNvSpPr txBox="1"/>
          <p:nvPr>
            <p:ph idx="1" type="subTitle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grpSp>
        <p:nvGrpSpPr>
          <p:cNvPr id="649" name="Google Shape;649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50" name="Google Shape;650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1" name="Google Shape;651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64" name="Google Shape;664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7"/>
          <p:cNvSpPr txBox="1"/>
          <p:nvPr>
            <p:ph type="title"/>
          </p:nvPr>
        </p:nvSpPr>
        <p:spPr>
          <a:xfrm>
            <a:off x="5026800" y="1720586"/>
            <a:ext cx="3157500" cy="10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70" name="Google Shape;670;p17"/>
          <p:cNvSpPr txBox="1"/>
          <p:nvPr>
            <p:ph idx="1" type="subTitle"/>
          </p:nvPr>
        </p:nvSpPr>
        <p:spPr>
          <a:xfrm>
            <a:off x="5027018" y="2799063"/>
            <a:ext cx="31575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71" name="Google Shape;671;p17"/>
          <p:cNvGrpSpPr/>
          <p:nvPr/>
        </p:nvGrpSpPr>
        <p:grpSpPr>
          <a:xfrm>
            <a:off x="-958305" y="3475515"/>
            <a:ext cx="1961773" cy="2399979"/>
            <a:chOff x="108580" y="3135490"/>
            <a:chExt cx="1961773" cy="2399979"/>
          </a:xfrm>
        </p:grpSpPr>
        <p:sp>
          <p:nvSpPr>
            <p:cNvPr id="672" name="Google Shape;672;p17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7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7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7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6" name="Google Shape;676;p17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77" name="Google Shape;677;p17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17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17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17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17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17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17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17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17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86" name="Google Shape;686;p17"/>
          <p:cNvGrpSpPr/>
          <p:nvPr/>
        </p:nvGrpSpPr>
        <p:grpSpPr>
          <a:xfrm>
            <a:off x="7250837" y="-355553"/>
            <a:ext cx="1934332" cy="1332011"/>
            <a:chOff x="7107962" y="-355553"/>
            <a:chExt cx="1934332" cy="1332011"/>
          </a:xfrm>
        </p:grpSpPr>
        <p:sp>
          <p:nvSpPr>
            <p:cNvPr id="687" name="Google Shape;687;p17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7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7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7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7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7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7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7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2"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18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697" name="Google Shape;697;p18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8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1" name="Google Shape;701;p18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02" name="Google Shape;702;p18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18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18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18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11" name="Google Shape;711;p18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712" name="Google Shape;712;p18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8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8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8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0" name="Google Shape;720;p18"/>
          <p:cNvSpPr txBox="1"/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1" name="Google Shape;721;p18"/>
          <p:cNvSpPr txBox="1"/>
          <p:nvPr>
            <p:ph idx="1" type="subTitle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3"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9"/>
          <p:cNvSpPr txBox="1"/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4" name="Google Shape;724;p19"/>
          <p:cNvSpPr txBox="1"/>
          <p:nvPr>
            <p:ph idx="1" type="subTitle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25" name="Google Shape;725;p19"/>
          <p:cNvGrpSpPr/>
          <p:nvPr/>
        </p:nvGrpSpPr>
        <p:grpSpPr>
          <a:xfrm>
            <a:off x="6950792" y="-147006"/>
            <a:ext cx="2532725" cy="1881750"/>
            <a:chOff x="7221517" y="-507956"/>
            <a:chExt cx="2532725" cy="1881750"/>
          </a:xfrm>
        </p:grpSpPr>
        <p:sp>
          <p:nvSpPr>
            <p:cNvPr id="726" name="Google Shape;726;p1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6" name="Google Shape;736;p19"/>
          <p:cNvGrpSpPr/>
          <p:nvPr/>
        </p:nvGrpSpPr>
        <p:grpSpPr>
          <a:xfrm>
            <a:off x="6399342" y="3763244"/>
            <a:ext cx="2532725" cy="1881750"/>
            <a:chOff x="7221517" y="-507956"/>
            <a:chExt cx="2532725" cy="1881750"/>
          </a:xfrm>
        </p:grpSpPr>
        <p:sp>
          <p:nvSpPr>
            <p:cNvPr id="737" name="Google Shape;737;p1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2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49" name="Google Shape;749;p20"/>
          <p:cNvSpPr txBox="1"/>
          <p:nvPr>
            <p:ph idx="1" type="subTitle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0" name="Google Shape;750;p20"/>
          <p:cNvSpPr txBox="1"/>
          <p:nvPr>
            <p:ph idx="2" type="subTitle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1" name="Google Shape;751;p20"/>
          <p:cNvSpPr txBox="1"/>
          <p:nvPr>
            <p:ph idx="3" type="subTitle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52" name="Google Shape;752;p20"/>
          <p:cNvSpPr txBox="1"/>
          <p:nvPr>
            <p:ph idx="4" type="subTitle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753" name="Google Shape;753;p20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754" name="Google Shape;754;p20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0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8" name="Google Shape;758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59" name="Google Shape;759;p20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20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20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20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20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20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20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20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68" name="Google Shape;768;p20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769" name="Google Shape;769;p20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0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3" name="Google Shape;773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74" name="Google Shape;774;p20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20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20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20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20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1" name="Google Shape;101;p3"/>
          <p:cNvSpPr txBox="1"/>
          <p:nvPr>
            <p:ph hasCustomPrompt="1" idx="2" type="title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/>
          <p:nvPr>
            <p:ph idx="1" type="subTitle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2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85" name="Google Shape;785;p21"/>
          <p:cNvSpPr txBox="1"/>
          <p:nvPr>
            <p:ph idx="1" type="subTitle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86" name="Google Shape;786;p21"/>
          <p:cNvSpPr txBox="1"/>
          <p:nvPr>
            <p:ph idx="2" type="subTitle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787" name="Google Shape;787;p21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788" name="Google Shape;788;p2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8" name="Google Shape;798;p21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799" name="Google Shape;799;p2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2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11" name="Google Shape;811;p22"/>
          <p:cNvSpPr txBox="1"/>
          <p:nvPr>
            <p:ph idx="1" type="subTitle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22"/>
          <p:cNvSpPr txBox="1"/>
          <p:nvPr>
            <p:ph idx="2" type="subTitle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22"/>
          <p:cNvSpPr txBox="1"/>
          <p:nvPr>
            <p:ph idx="3" type="subTitle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22"/>
          <p:cNvSpPr txBox="1"/>
          <p:nvPr>
            <p:ph idx="4" type="subTitle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5" name="Google Shape;815;p22"/>
          <p:cNvSpPr txBox="1"/>
          <p:nvPr>
            <p:ph idx="5" type="subTitle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6" name="Google Shape;816;p22"/>
          <p:cNvSpPr txBox="1"/>
          <p:nvPr>
            <p:ph idx="6" type="subTitle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17" name="Google Shape;817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8" name="Google Shape;818;p2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8" name="Google Shape;828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29" name="Google Shape;829;p2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2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41" name="Google Shape;841;p23"/>
          <p:cNvSpPr txBox="1"/>
          <p:nvPr>
            <p:ph idx="1" type="subTitle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2" name="Google Shape;842;p23"/>
          <p:cNvSpPr txBox="1"/>
          <p:nvPr>
            <p:ph idx="2" type="subTitle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3" name="Google Shape;843;p23"/>
          <p:cNvSpPr txBox="1"/>
          <p:nvPr>
            <p:ph idx="3" type="subTitle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4" name="Google Shape;844;p23"/>
          <p:cNvSpPr txBox="1"/>
          <p:nvPr>
            <p:ph idx="4" type="subTitle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5" name="Google Shape;845;p23"/>
          <p:cNvSpPr txBox="1"/>
          <p:nvPr>
            <p:ph idx="5" type="subTitle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6" name="Google Shape;846;p23"/>
          <p:cNvSpPr txBox="1"/>
          <p:nvPr>
            <p:ph idx="6" type="subTitle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7" name="Google Shape;847;p23"/>
          <p:cNvSpPr txBox="1"/>
          <p:nvPr>
            <p:ph idx="7" type="subTitle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8" name="Google Shape;848;p23"/>
          <p:cNvSpPr txBox="1"/>
          <p:nvPr>
            <p:ph idx="8" type="subTitle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49" name="Google Shape;849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50" name="Google Shape;850;p2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0" name="Google Shape;860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61" name="Google Shape;861;p2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2" name="Google Shape;872;p24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2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74" name="Google Shape;874;p24"/>
          <p:cNvSpPr txBox="1"/>
          <p:nvPr>
            <p:ph idx="1" type="subTitle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5" name="Google Shape;875;p24"/>
          <p:cNvSpPr txBox="1"/>
          <p:nvPr>
            <p:ph idx="2" type="subTitle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6" name="Google Shape;876;p24"/>
          <p:cNvSpPr txBox="1"/>
          <p:nvPr>
            <p:ph idx="3" type="subTitle"/>
          </p:nvPr>
        </p:nvSpPr>
        <p:spPr>
          <a:xfrm>
            <a:off x="111020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7" name="Google Shape;877;p24"/>
          <p:cNvSpPr txBox="1"/>
          <p:nvPr>
            <p:ph idx="4" type="subTitle"/>
          </p:nvPr>
        </p:nvSpPr>
        <p:spPr>
          <a:xfrm>
            <a:off x="3580050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8" name="Google Shape;878;p24"/>
          <p:cNvSpPr txBox="1"/>
          <p:nvPr>
            <p:ph idx="5" type="subTitle"/>
          </p:nvPr>
        </p:nvSpPr>
        <p:spPr>
          <a:xfrm>
            <a:off x="604989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9" name="Google Shape;879;p24"/>
          <p:cNvSpPr txBox="1"/>
          <p:nvPr>
            <p:ph idx="6" type="subTitle"/>
          </p:nvPr>
        </p:nvSpPr>
        <p:spPr>
          <a:xfrm>
            <a:off x="604989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0" name="Google Shape;880;p24"/>
          <p:cNvSpPr txBox="1"/>
          <p:nvPr>
            <p:ph idx="7" type="subTitle"/>
          </p:nvPr>
        </p:nvSpPr>
        <p:spPr>
          <a:xfrm>
            <a:off x="111110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1" name="Google Shape;881;p24"/>
          <p:cNvSpPr txBox="1"/>
          <p:nvPr>
            <p:ph idx="8" type="subTitle"/>
          </p:nvPr>
        </p:nvSpPr>
        <p:spPr>
          <a:xfrm>
            <a:off x="3580950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2" name="Google Shape;882;p24"/>
          <p:cNvSpPr txBox="1"/>
          <p:nvPr>
            <p:ph idx="9" type="subTitle"/>
          </p:nvPr>
        </p:nvSpPr>
        <p:spPr>
          <a:xfrm>
            <a:off x="605079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3" name="Google Shape;883;p24"/>
          <p:cNvSpPr txBox="1"/>
          <p:nvPr>
            <p:ph idx="13" type="subTitle"/>
          </p:nvPr>
        </p:nvSpPr>
        <p:spPr>
          <a:xfrm>
            <a:off x="111110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4" name="Google Shape;884;p24"/>
          <p:cNvSpPr txBox="1"/>
          <p:nvPr>
            <p:ph idx="14" type="subTitle"/>
          </p:nvPr>
        </p:nvSpPr>
        <p:spPr>
          <a:xfrm>
            <a:off x="3580950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5" name="Google Shape;885;p24"/>
          <p:cNvSpPr txBox="1"/>
          <p:nvPr>
            <p:ph idx="15" type="subTitle"/>
          </p:nvPr>
        </p:nvSpPr>
        <p:spPr>
          <a:xfrm>
            <a:off x="605079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86" name="Google Shape;886;p24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87" name="Google Shape;887;p2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7" name="Google Shape;897;p24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98" name="Google Shape;898;p2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2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910" name="Google Shape;910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11" name="Google Shape;911;p2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"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2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grpSp>
        <p:nvGrpSpPr>
          <p:cNvPr id="923" name="Google Shape;923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4" name="Google Shape;924;p2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4" name="Google Shape;934;p26"/>
          <p:cNvGrpSpPr/>
          <p:nvPr/>
        </p:nvGrpSpPr>
        <p:grpSpPr>
          <a:xfrm flipH="1" rot="10800000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5" name="Google Shape;935;p2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"/>
          <p:cNvSpPr txBox="1"/>
          <p:nvPr>
            <p:ph hasCustomPrompt="1" type="title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7" name="Google Shape;947;p27"/>
          <p:cNvSpPr txBox="1"/>
          <p:nvPr>
            <p:ph idx="1" type="subTitle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48" name="Google Shape;948;p27"/>
          <p:cNvSpPr txBox="1"/>
          <p:nvPr>
            <p:ph hasCustomPrompt="1" idx="2" type="title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9" name="Google Shape;949;p27"/>
          <p:cNvSpPr txBox="1"/>
          <p:nvPr>
            <p:ph idx="3" type="subTitle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50" name="Google Shape;950;p27"/>
          <p:cNvSpPr txBox="1"/>
          <p:nvPr>
            <p:ph hasCustomPrompt="1" idx="4" type="title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1" name="Google Shape;951;p27"/>
          <p:cNvSpPr txBox="1"/>
          <p:nvPr>
            <p:ph idx="5" type="subTitle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952" name="Google Shape;952;p27"/>
          <p:cNvGrpSpPr/>
          <p:nvPr/>
        </p:nvGrpSpPr>
        <p:grpSpPr>
          <a:xfrm rot="10800000">
            <a:off x="6611267" y="3525019"/>
            <a:ext cx="2532725" cy="1881750"/>
            <a:chOff x="7221517" y="-507956"/>
            <a:chExt cx="2532725" cy="1881750"/>
          </a:xfrm>
        </p:grpSpPr>
        <p:sp>
          <p:nvSpPr>
            <p:cNvPr id="953" name="Google Shape;953;p2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3" name="Google Shape;963;p27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964" name="Google Shape;964;p2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28"/>
          <p:cNvSpPr txBox="1"/>
          <p:nvPr>
            <p:ph hasCustomPrompt="1" type="title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6" name="Google Shape;976;p28"/>
          <p:cNvSpPr txBox="1"/>
          <p:nvPr>
            <p:ph idx="1" type="subTitle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77" name="Google Shape;977;p28"/>
          <p:cNvSpPr txBox="1"/>
          <p:nvPr>
            <p:ph idx="2" type="subTitle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78" name="Google Shape;978;p28"/>
          <p:cNvSpPr txBox="1"/>
          <p:nvPr>
            <p:ph hasCustomPrompt="1" idx="3" type="title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9" name="Google Shape;979;p28"/>
          <p:cNvSpPr txBox="1"/>
          <p:nvPr>
            <p:ph idx="4" type="subTitle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80" name="Google Shape;980;p28"/>
          <p:cNvSpPr txBox="1"/>
          <p:nvPr>
            <p:ph idx="5" type="subTitle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1" name="Google Shape;981;p28"/>
          <p:cNvSpPr txBox="1"/>
          <p:nvPr>
            <p:ph hasCustomPrompt="1" idx="6" type="title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2" name="Google Shape;982;p28"/>
          <p:cNvSpPr txBox="1"/>
          <p:nvPr>
            <p:ph idx="7" type="subTitle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83" name="Google Shape;983;p28"/>
          <p:cNvSpPr txBox="1"/>
          <p:nvPr>
            <p:ph idx="8" type="subTitle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4" name="Google Shape;984;p28"/>
          <p:cNvSpPr txBox="1"/>
          <p:nvPr>
            <p:ph idx="9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985" name="Google Shape;985;p28"/>
          <p:cNvGrpSpPr/>
          <p:nvPr/>
        </p:nvGrpSpPr>
        <p:grpSpPr>
          <a:xfrm rot="-10638711">
            <a:off x="-2374723" y="-345865"/>
            <a:ext cx="3485299" cy="1363521"/>
            <a:chOff x="5000328" y="4413931"/>
            <a:chExt cx="3485298" cy="1363521"/>
          </a:xfrm>
        </p:grpSpPr>
        <p:grpSp>
          <p:nvGrpSpPr>
            <p:cNvPr id="986" name="Google Shape;986;p28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987" name="Google Shape;987;p28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28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28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28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28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28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28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28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28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6" name="Google Shape;996;p28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8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8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29"/>
          <p:cNvSpPr txBox="1"/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01" name="Google Shape;1001;p29"/>
          <p:cNvSpPr txBox="1"/>
          <p:nvPr>
            <p:ph idx="1" type="subTitle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2" name="Google Shape;1002;p29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pl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pl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b="1" lang="pl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pl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b="1" lang="pl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pl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pl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pl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03" name="Google Shape;1003;p29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04" name="Google Shape;1004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05" name="Google Shape;1005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06" name="Google Shape;1006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07" name="Google Shape;1007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08" name="Google Shape;1008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09" name="Google Shape;1009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0" name="Google Shape;1010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1" name="Google Shape;1011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2" name="Google Shape;1012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3" name="Google Shape;1013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4" name="Google Shape;1014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5" name="Google Shape;1015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6" name="Google Shape;1016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7" name="Google Shape;1017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8" name="Google Shape;1018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9" name="Google Shape;1019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0" name="Google Shape;1020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1" name="Google Shape;1021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2" name="Google Shape;1022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3" name="Google Shape;1023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4" name="Google Shape;1024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5" name="Google Shape;1025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6" name="Google Shape;1026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7" name="Google Shape;1027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8" name="Google Shape;1028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9" name="Google Shape;1029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0" name="Google Shape;1030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1" name="Google Shape;1031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2" name="Google Shape;1032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3" name="Google Shape;1033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4" name="Google Shape;1034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036" name="Google Shape;1036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7" name="Google Shape;1037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8" name="Google Shape;1038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9" name="Google Shape;1039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0" name="Google Shape;1040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1" name="Google Shape;1041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2" name="Google Shape;1042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3" name="Google Shape;1043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44" name="Google Shape;1044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7" name="Google Shape;1047;p29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48" name="Google Shape;1048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49" name="Google Shape;1049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50" name="Google Shape;1050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51" name="Google Shape;1051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52" name="Google Shape;1052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5" name="Google Shape;1055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6" name="Google Shape;1056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7" name="Google Shape;1057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2" name="Google Shape;1062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3" name="Google Shape;1063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4" name="Google Shape;1064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5" name="Google Shape;1065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6" name="Google Shape;1066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7" name="Google Shape;1067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8" name="Google Shape;1068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9" name="Google Shape;1069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0" name="Google Shape;1070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1" name="Google Shape;1071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2" name="Google Shape;1072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3" name="Google Shape;1073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4" name="Google Shape;1074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5" name="Google Shape;1075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6" name="Google Shape;1076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7" name="Google Shape;1077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8" name="Google Shape;1078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080" name="Google Shape;1080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1" name="Google Shape;1081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2" name="Google Shape;1082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3" name="Google Shape;1083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4" name="Google Shape;1084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5" name="Google Shape;1085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6" name="Google Shape;1086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7" name="Google Shape;1087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88" name="Google Shape;1088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30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3" name="Google Shape;1093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4" name="Google Shape;1094;p3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4" name="Google Shape;1104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5" name="Google Shape;1105;p3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5" name="Google Shape;1115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6" name="Google Shape;1116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8" name="Google Shape;1118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19" name="Google Shape;1119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1" name="Google Shape;1121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2" name="Google Shape;1122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24" name="Google Shape;1124;p30"/>
          <p:cNvPicPr preferRelativeResize="0"/>
          <p:nvPr/>
        </p:nvPicPr>
        <p:blipFill rotWithShape="1">
          <a:blip r:embed="rId3">
            <a:alphaModFix/>
          </a:blip>
          <a:srcRect b="0" l="15236" r="10474" t="0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3" name="Google Shape;193;p4"/>
          <p:cNvSpPr txBox="1"/>
          <p:nvPr>
            <p:ph idx="1" type="body"/>
          </p:nvPr>
        </p:nvSpPr>
        <p:spPr>
          <a:xfrm>
            <a:off x="720000" y="1215750"/>
            <a:ext cx="3975900" cy="16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94" name="Google Shape;194;p4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195" name="Google Shape;195;p4"/>
            <p:cNvSpPr/>
            <p:nvPr/>
          </p:nvSpPr>
          <p:spPr>
            <a:xfrm flipH="1" rot="10515695">
              <a:off x="8395243" y="73330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flipH="1" rot="10515695">
              <a:off x="9021249" y="726033"/>
              <a:ext cx="650171" cy="721091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flipH="1" rot="10515695">
              <a:off x="8701969" y="187519"/>
              <a:ext cx="650171" cy="721066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flipH="1" rot="10515695">
              <a:off x="8382688" y="-35101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flipH="1" rot="10515695">
              <a:off x="9008695" y="-358246"/>
              <a:ext cx="650196" cy="721041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flipH="1" rot="10515695">
              <a:off x="8988036" y="-202011"/>
              <a:ext cx="57070" cy="57045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flipH="1" rot="10515695">
              <a:off x="9613745" y="157614"/>
              <a:ext cx="57045" cy="57070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flipH="1" rot="10515695">
              <a:off x="9310934" y="707797"/>
              <a:ext cx="57020" cy="57070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" name="Google Shape;1126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7" name="Google Shape;1127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8" name="Google Shape;1128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29" name="Google Shape;1129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0" name="Google Shape;1130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1" name="Google Shape;1131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159" name="Google Shape;1159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67" name="Google Shape;1167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0" name="Google Shape;1170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1" name="Google Shape;1171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2" name="Google Shape;1172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73" name="Google Shape;1173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4" name="Google Shape;1174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5" name="Google Shape;1175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203" name="Google Shape;1203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211" name="Google Shape;1211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4" name="Google Shape;1214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5" name="Google Shape;1215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7" name="Google Shape;1217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8" name="Google Shape;1218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0" name="Google Shape;1220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1" name="Google Shape;1221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23" name="Google Shape;1223;p31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31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5" name="Google Shape;205;p5"/>
          <p:cNvSpPr txBox="1"/>
          <p:nvPr>
            <p:ph idx="1" type="subTitle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6" name="Google Shape;206;p5"/>
          <p:cNvSpPr txBox="1"/>
          <p:nvPr>
            <p:ph idx="2" type="subTitle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7" name="Google Shape;207;p5"/>
          <p:cNvSpPr txBox="1"/>
          <p:nvPr>
            <p:ph idx="3" type="subTitle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8" name="Google Shape;208;p5"/>
          <p:cNvSpPr txBox="1"/>
          <p:nvPr>
            <p:ph idx="4" type="subTitle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09" name="Google Shape;209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233" name="Google Shape;233;p6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234" name="Google Shape;234;p6"/>
            <p:cNvSpPr/>
            <p:nvPr/>
          </p:nvSpPr>
          <p:spPr>
            <a:xfrm flipH="1" rot="10515695">
              <a:off x="8395243" y="73330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flipH="1" rot="10515695">
              <a:off x="9021249" y="726033"/>
              <a:ext cx="650171" cy="721091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flipH="1" rot="10515695">
              <a:off x="8701969" y="187519"/>
              <a:ext cx="650171" cy="721066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flipH="1" rot="10515695">
              <a:off x="8382688" y="-35101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flipH="1" rot="10515695">
              <a:off x="9008695" y="-358246"/>
              <a:ext cx="650196" cy="721041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flipH="1" rot="10515695">
              <a:off x="8988036" y="-202011"/>
              <a:ext cx="57070" cy="57045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flipH="1" rot="10515695">
              <a:off x="9613745" y="157614"/>
              <a:ext cx="57045" cy="57070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flipH="1" rot="10515695">
              <a:off x="9310934" y="707797"/>
              <a:ext cx="57020" cy="57070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flipH="1" rot="10515695">
            <a:off x="8362734" y="-200627"/>
            <a:ext cx="57045" cy="57045"/>
          </a:xfrm>
          <a:custGeom>
            <a:rect b="b" l="l" r="r" t="t"/>
            <a:pathLst>
              <a:path extrusionOk="0" h="2282" w="2282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/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5" name="Google Shape;245;p7"/>
          <p:cNvSpPr txBox="1"/>
          <p:nvPr>
            <p:ph idx="1" type="subTitle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/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6" name="Google Shape;426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"/>
          <p:cNvSpPr txBox="1"/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429" name="Google Shape;429;p10"/>
          <p:cNvGrpSpPr/>
          <p:nvPr/>
        </p:nvGrpSpPr>
        <p:grpSpPr>
          <a:xfrm rot="10800000">
            <a:off x="6825617" y="-226461"/>
            <a:ext cx="3485298" cy="1363521"/>
            <a:chOff x="5000328" y="4413931"/>
            <a:chExt cx="3485298" cy="1363521"/>
          </a:xfrm>
        </p:grpSpPr>
        <p:grpSp>
          <p:nvGrpSpPr>
            <p:cNvPr id="430" name="Google Shape;430;p10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431" name="Google Shape;431;p10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10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0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10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10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10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0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0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0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0" name="Google Shape;440;p10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0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13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23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Relationship Id="rId7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Relationship Id="rId3" Type="http://schemas.openxmlformats.org/officeDocument/2006/relationships/hyperlink" Target="mailto:piotr.lenart@student.pk.edu.pl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2.png"/><Relationship Id="rId8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32"/>
          <p:cNvSpPr txBox="1"/>
          <p:nvPr/>
        </p:nvSpPr>
        <p:spPr>
          <a:xfrm>
            <a:off x="472925" y="1204575"/>
            <a:ext cx="8306400" cy="17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5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QUORA</a:t>
            </a:r>
            <a:br>
              <a:rPr b="1" lang="pl" sz="5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pl" sz="5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QUESTION PAIRS</a:t>
            </a:r>
            <a:endParaRPr b="1" sz="5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3" name="Google Shape;1233;p32"/>
          <p:cNvSpPr txBox="1"/>
          <p:nvPr/>
        </p:nvSpPr>
        <p:spPr>
          <a:xfrm>
            <a:off x="472925" y="3702350"/>
            <a:ext cx="3007800" cy="8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Lenart Piotr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Mizera Damian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34" name="Google Shape;1234;p32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5368274" y="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32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152297">
            <a:off x="6643200" y="608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6" name="Google Shape;1236;p32"/>
          <p:cNvSpPr txBox="1"/>
          <p:nvPr/>
        </p:nvSpPr>
        <p:spPr>
          <a:xfrm>
            <a:off x="472925" y="2970675"/>
            <a:ext cx="59934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Narzędzie do porównywania tekstów</a:t>
            </a:r>
            <a:endParaRPr b="1" sz="2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37" name="Google Shape;1237;p32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8" name="Google Shape;1238;p32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39" name="Google Shape;1239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1" name="Google Shape;1241;p32"/>
          <p:cNvGrpSpPr/>
          <p:nvPr/>
        </p:nvGrpSpPr>
        <p:grpSpPr>
          <a:xfrm>
            <a:off x="3731725" y="782625"/>
            <a:ext cx="76825" cy="76800"/>
            <a:chOff x="3104875" y="1099400"/>
            <a:chExt cx="76825" cy="76800"/>
          </a:xfrm>
        </p:grpSpPr>
        <p:sp>
          <p:nvSpPr>
            <p:cNvPr id="1242" name="Google Shape;1242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4" name="Google Shape;1244;p32"/>
          <p:cNvGrpSpPr/>
          <p:nvPr/>
        </p:nvGrpSpPr>
        <p:grpSpPr>
          <a:xfrm>
            <a:off x="8229500" y="1919525"/>
            <a:ext cx="76825" cy="76800"/>
            <a:chOff x="3104875" y="1099400"/>
            <a:chExt cx="76825" cy="76800"/>
          </a:xfrm>
        </p:grpSpPr>
        <p:sp>
          <p:nvSpPr>
            <p:cNvPr id="1245" name="Google Shape;1245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33"/>
          <p:cNvSpPr txBox="1"/>
          <p:nvPr/>
        </p:nvSpPr>
        <p:spPr>
          <a:xfrm>
            <a:off x="162575" y="221700"/>
            <a:ext cx="61929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Cel Projektu</a:t>
            </a:r>
            <a:endParaRPr b="1" sz="3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2" name="Google Shape;1252;p33"/>
          <p:cNvSpPr txBox="1"/>
          <p:nvPr/>
        </p:nvSpPr>
        <p:spPr>
          <a:xfrm>
            <a:off x="465575" y="938550"/>
            <a:ext cx="74787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l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Stworzyć program do porównywania tekstów pod względem ich znaczenia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3" name="Google Shape;1253;p33"/>
          <p:cNvSpPr txBox="1"/>
          <p:nvPr/>
        </p:nvSpPr>
        <p:spPr>
          <a:xfrm>
            <a:off x="162575" y="1677550"/>
            <a:ext cx="27270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Baza danych wejściowych: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54" name="Google Shape;12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75" y="2128450"/>
            <a:ext cx="7833306" cy="251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5" name="Google Shape;1255;p33"/>
          <p:cNvSpPr txBox="1"/>
          <p:nvPr/>
        </p:nvSpPr>
        <p:spPr>
          <a:xfrm>
            <a:off x="3096275" y="4646575"/>
            <a:ext cx="489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4A86E8"/>
                </a:solidFill>
              </a:rPr>
              <a:t>https://www.kaggle.com/c/quora-question-pairs/overview</a:t>
            </a:r>
            <a:endParaRPr>
              <a:solidFill>
                <a:srgbClr val="4A86E8"/>
              </a:solidFill>
            </a:endParaRPr>
          </a:p>
        </p:txBody>
      </p:sp>
      <p:pic>
        <p:nvPicPr>
          <p:cNvPr id="1256" name="Google Shape;1256;p33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3321565">
            <a:off x="7582438" y="187162"/>
            <a:ext cx="652200" cy="616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7" name="Google Shape;1257;p33"/>
          <p:cNvPicPr preferRelativeResize="0"/>
          <p:nvPr/>
        </p:nvPicPr>
        <p:blipFill rotWithShape="1">
          <a:blip r:embed="rId5">
            <a:alphaModFix/>
          </a:blip>
          <a:srcRect b="5390" l="26806" r="25401" t="7660"/>
          <a:stretch/>
        </p:blipFill>
        <p:spPr>
          <a:xfrm rot="-5639619">
            <a:off x="8369300" y="4002773"/>
            <a:ext cx="1739953" cy="17806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8" name="Google Shape;1258;p33"/>
          <p:cNvGrpSpPr/>
          <p:nvPr/>
        </p:nvGrpSpPr>
        <p:grpSpPr>
          <a:xfrm>
            <a:off x="1071950" y="4808275"/>
            <a:ext cx="76825" cy="76800"/>
            <a:chOff x="3104875" y="1099400"/>
            <a:chExt cx="76825" cy="76800"/>
          </a:xfrm>
        </p:grpSpPr>
        <p:sp>
          <p:nvSpPr>
            <p:cNvPr id="1259" name="Google Shape;1259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1" name="Google Shape;1261;p33"/>
          <p:cNvGrpSpPr/>
          <p:nvPr/>
        </p:nvGrpSpPr>
        <p:grpSpPr>
          <a:xfrm>
            <a:off x="6020500" y="456875"/>
            <a:ext cx="76825" cy="76800"/>
            <a:chOff x="3104875" y="1099400"/>
            <a:chExt cx="76825" cy="76800"/>
          </a:xfrm>
        </p:grpSpPr>
        <p:sp>
          <p:nvSpPr>
            <p:cNvPr id="1262" name="Google Shape;1262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4" name="Google Shape;1264;p33"/>
          <p:cNvGrpSpPr/>
          <p:nvPr/>
        </p:nvGrpSpPr>
        <p:grpSpPr>
          <a:xfrm>
            <a:off x="8604250" y="3297375"/>
            <a:ext cx="76825" cy="76800"/>
            <a:chOff x="3104875" y="1099400"/>
            <a:chExt cx="76825" cy="76800"/>
          </a:xfrm>
        </p:grpSpPr>
        <p:sp>
          <p:nvSpPr>
            <p:cNvPr id="1265" name="Google Shape;1265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7" name="Google Shape;1267;p33"/>
          <p:cNvSpPr/>
          <p:nvPr/>
        </p:nvSpPr>
        <p:spPr>
          <a:xfrm>
            <a:off x="3239787" y="269828"/>
            <a:ext cx="452320" cy="450897"/>
          </a:xfrm>
          <a:custGeom>
            <a:rect b="b" l="l" r="r" t="t"/>
            <a:pathLst>
              <a:path extrusionOk="0" h="10884" w="10919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34"/>
          <p:cNvSpPr/>
          <p:nvPr/>
        </p:nvSpPr>
        <p:spPr>
          <a:xfrm rot="5400000">
            <a:off x="955319" y="2231645"/>
            <a:ext cx="765300" cy="6633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rgbClr val="AE7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34"/>
          <p:cNvSpPr/>
          <p:nvPr/>
        </p:nvSpPr>
        <p:spPr>
          <a:xfrm rot="5400000">
            <a:off x="4191779" y="2231645"/>
            <a:ext cx="765300" cy="6633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rgbClr val="AE7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34"/>
          <p:cNvSpPr/>
          <p:nvPr/>
        </p:nvSpPr>
        <p:spPr>
          <a:xfrm rot="5400000">
            <a:off x="5810009" y="2490787"/>
            <a:ext cx="765300" cy="6633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rgbClr val="AE7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34"/>
          <p:cNvSpPr/>
          <p:nvPr/>
        </p:nvSpPr>
        <p:spPr>
          <a:xfrm rot="5400000">
            <a:off x="2573549" y="2490787"/>
            <a:ext cx="765300" cy="6633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rgbClr val="AE7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34"/>
          <p:cNvSpPr txBox="1"/>
          <p:nvPr/>
        </p:nvSpPr>
        <p:spPr>
          <a:xfrm>
            <a:off x="713250" y="385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Przygotowanie danych</a:t>
            </a:r>
            <a:endParaRPr sz="32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77" name="Google Shape;1277;p34"/>
          <p:cNvSpPr/>
          <p:nvPr/>
        </p:nvSpPr>
        <p:spPr>
          <a:xfrm rot="10800000">
            <a:off x="5384498" y="2695138"/>
            <a:ext cx="1616194" cy="808574"/>
          </a:xfrm>
          <a:custGeom>
            <a:rect b="b" l="l" r="r" t="t"/>
            <a:pathLst>
              <a:path extrusionOk="0" fill="none" h="22050" w="44065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34"/>
          <p:cNvSpPr txBox="1"/>
          <p:nvPr/>
        </p:nvSpPr>
        <p:spPr>
          <a:xfrm>
            <a:off x="525062" y="3028996"/>
            <a:ext cx="16257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Korpus</a:t>
            </a:r>
            <a:endParaRPr sz="18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79" name="Google Shape;1279;p34"/>
          <p:cNvSpPr txBox="1"/>
          <p:nvPr/>
        </p:nvSpPr>
        <p:spPr>
          <a:xfrm>
            <a:off x="2143292" y="1962699"/>
            <a:ext cx="16257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Tokeny</a:t>
            </a:r>
            <a:endParaRPr sz="18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80" name="Google Shape;1280;p34"/>
          <p:cNvSpPr txBox="1"/>
          <p:nvPr/>
        </p:nvSpPr>
        <p:spPr>
          <a:xfrm>
            <a:off x="1866150" y="1582300"/>
            <a:ext cx="21801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Podział słów w pytaniach na tokeny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1" name="Google Shape;1281;p34"/>
          <p:cNvSpPr/>
          <p:nvPr/>
        </p:nvSpPr>
        <p:spPr>
          <a:xfrm rot="10800000">
            <a:off x="3766249" y="1896294"/>
            <a:ext cx="1616231" cy="807363"/>
          </a:xfrm>
          <a:custGeom>
            <a:rect b="b" l="l" r="r" t="t"/>
            <a:pathLst>
              <a:path extrusionOk="0" fill="none" h="22017" w="44066">
                <a:moveTo>
                  <a:pt x="44065" y="1"/>
                </a:moveTo>
                <a:cubicBezTo>
                  <a:pt x="44065" y="12176"/>
                  <a:pt x="34191" y="22016"/>
                  <a:pt x="22049" y="22016"/>
                </a:cubicBezTo>
                <a:cubicBezTo>
                  <a:pt x="9874" y="22016"/>
                  <a:pt x="0" y="12176"/>
                  <a:pt x="0" y="1"/>
                </a:cubicBezTo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34"/>
          <p:cNvSpPr/>
          <p:nvPr/>
        </p:nvSpPr>
        <p:spPr>
          <a:xfrm rot="10800000">
            <a:off x="2148038" y="2695138"/>
            <a:ext cx="1616194" cy="808574"/>
          </a:xfrm>
          <a:custGeom>
            <a:rect b="b" l="l" r="r" t="t"/>
            <a:pathLst>
              <a:path extrusionOk="0" fill="none" h="22050" w="44065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34"/>
          <p:cNvSpPr/>
          <p:nvPr/>
        </p:nvSpPr>
        <p:spPr>
          <a:xfrm rot="10800000">
            <a:off x="529790" y="1896294"/>
            <a:ext cx="1616231" cy="807363"/>
          </a:xfrm>
          <a:custGeom>
            <a:rect b="b" l="l" r="r" t="t"/>
            <a:pathLst>
              <a:path extrusionOk="0" fill="none" h="22017" w="44066">
                <a:moveTo>
                  <a:pt x="44066" y="1"/>
                </a:moveTo>
                <a:cubicBezTo>
                  <a:pt x="44066" y="12176"/>
                  <a:pt x="34192" y="22016"/>
                  <a:pt x="22017" y="22016"/>
                </a:cubicBezTo>
                <a:cubicBezTo>
                  <a:pt x="9875" y="22016"/>
                  <a:pt x="1" y="12176"/>
                  <a:pt x="1" y="1"/>
                </a:cubicBezTo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34"/>
          <p:cNvSpPr/>
          <p:nvPr/>
        </p:nvSpPr>
        <p:spPr>
          <a:xfrm rot="10800000">
            <a:off x="5310922" y="2614307"/>
            <a:ext cx="134643" cy="134616"/>
          </a:xfrm>
          <a:custGeom>
            <a:rect b="b" l="l" r="r" t="t"/>
            <a:pathLst>
              <a:path extrusionOk="0" h="3671" w="3671">
                <a:moveTo>
                  <a:pt x="1835" y="1"/>
                </a:moveTo>
                <a:cubicBezTo>
                  <a:pt x="835" y="1"/>
                  <a:pt x="1" y="835"/>
                  <a:pt x="1" y="1836"/>
                </a:cubicBezTo>
                <a:cubicBezTo>
                  <a:pt x="1" y="2870"/>
                  <a:pt x="835" y="3670"/>
                  <a:pt x="1835" y="3670"/>
                </a:cubicBezTo>
                <a:cubicBezTo>
                  <a:pt x="2869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34"/>
          <p:cNvSpPr/>
          <p:nvPr/>
        </p:nvSpPr>
        <p:spPr>
          <a:xfrm rot="10800000">
            <a:off x="3694829" y="2614307"/>
            <a:ext cx="134606" cy="134616"/>
          </a:xfrm>
          <a:custGeom>
            <a:rect b="b" l="l" r="r" t="t"/>
            <a:pathLst>
              <a:path extrusionOk="0" h="3671" w="3670">
                <a:moveTo>
                  <a:pt x="1835" y="1"/>
                </a:moveTo>
                <a:cubicBezTo>
                  <a:pt x="834" y="1"/>
                  <a:pt x="1" y="835"/>
                  <a:pt x="1" y="1836"/>
                </a:cubicBezTo>
                <a:cubicBezTo>
                  <a:pt x="1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69" y="1"/>
                  <a:pt x="18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34"/>
          <p:cNvSpPr/>
          <p:nvPr/>
        </p:nvSpPr>
        <p:spPr>
          <a:xfrm rot="10800000">
            <a:off x="2078700" y="2614307"/>
            <a:ext cx="134606" cy="134616"/>
          </a:xfrm>
          <a:custGeom>
            <a:rect b="b" l="l" r="r" t="t"/>
            <a:pathLst>
              <a:path extrusionOk="0" h="3671" w="3670">
                <a:moveTo>
                  <a:pt x="1835" y="1"/>
                </a:moveTo>
                <a:cubicBezTo>
                  <a:pt x="834" y="1"/>
                  <a:pt x="0" y="835"/>
                  <a:pt x="0" y="1836"/>
                </a:cubicBezTo>
                <a:cubicBezTo>
                  <a:pt x="0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34"/>
          <p:cNvSpPr txBox="1"/>
          <p:nvPr/>
        </p:nvSpPr>
        <p:spPr>
          <a:xfrm>
            <a:off x="3761522" y="3028996"/>
            <a:ext cx="16257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Stop words</a:t>
            </a:r>
            <a:endParaRPr sz="18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88" name="Google Shape;1288;p34"/>
          <p:cNvSpPr txBox="1"/>
          <p:nvPr/>
        </p:nvSpPr>
        <p:spPr>
          <a:xfrm>
            <a:off x="5379752" y="1962699"/>
            <a:ext cx="16257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Stemming</a:t>
            </a:r>
            <a:endParaRPr sz="18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89" name="Google Shape;1289;p34"/>
          <p:cNvSpPr txBox="1"/>
          <p:nvPr/>
        </p:nvSpPr>
        <p:spPr>
          <a:xfrm>
            <a:off x="295638" y="3370825"/>
            <a:ext cx="20841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Przygotowanie korpusu wszystkich pytań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0" name="Google Shape;1290;p34"/>
          <p:cNvSpPr/>
          <p:nvPr/>
        </p:nvSpPr>
        <p:spPr>
          <a:xfrm rot="10800000">
            <a:off x="6939650" y="2569035"/>
            <a:ext cx="134606" cy="134616"/>
          </a:xfrm>
          <a:custGeom>
            <a:rect b="b" l="l" r="r" t="t"/>
            <a:pathLst>
              <a:path extrusionOk="0" h="3671" w="3670">
                <a:moveTo>
                  <a:pt x="1835" y="1"/>
                </a:moveTo>
                <a:cubicBezTo>
                  <a:pt x="834" y="1"/>
                  <a:pt x="0" y="835"/>
                  <a:pt x="0" y="1836"/>
                </a:cubicBezTo>
                <a:cubicBezTo>
                  <a:pt x="0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34"/>
          <p:cNvSpPr/>
          <p:nvPr/>
        </p:nvSpPr>
        <p:spPr>
          <a:xfrm rot="10800000">
            <a:off x="7002831" y="1872816"/>
            <a:ext cx="1616231" cy="807363"/>
          </a:xfrm>
          <a:custGeom>
            <a:rect b="b" l="l" r="r" t="t"/>
            <a:pathLst>
              <a:path extrusionOk="0" fill="none" h="22017" w="44066">
                <a:moveTo>
                  <a:pt x="44065" y="1"/>
                </a:moveTo>
                <a:cubicBezTo>
                  <a:pt x="44065" y="12176"/>
                  <a:pt x="34191" y="22016"/>
                  <a:pt x="22049" y="22016"/>
                </a:cubicBezTo>
                <a:cubicBezTo>
                  <a:pt x="9874" y="22016"/>
                  <a:pt x="0" y="12176"/>
                  <a:pt x="0" y="1"/>
                </a:cubicBezTo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34"/>
          <p:cNvSpPr/>
          <p:nvPr/>
        </p:nvSpPr>
        <p:spPr>
          <a:xfrm rot="5400000">
            <a:off x="7438609" y="2240099"/>
            <a:ext cx="765300" cy="6633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rgbClr val="AE7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34"/>
          <p:cNvSpPr txBox="1"/>
          <p:nvPr/>
        </p:nvSpPr>
        <p:spPr>
          <a:xfrm>
            <a:off x="6998087" y="3028996"/>
            <a:ext cx="16257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TFIDF</a:t>
            </a:r>
            <a:endParaRPr sz="18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94" name="Google Shape;1294;p34"/>
          <p:cNvSpPr txBox="1"/>
          <p:nvPr/>
        </p:nvSpPr>
        <p:spPr>
          <a:xfrm>
            <a:off x="3532350" y="3416000"/>
            <a:ext cx="20841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Usuwanie zbędnych słów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5" name="Google Shape;1295;p34"/>
          <p:cNvSpPr txBox="1"/>
          <p:nvPr/>
        </p:nvSpPr>
        <p:spPr>
          <a:xfrm>
            <a:off x="6769038" y="3426000"/>
            <a:ext cx="20841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Przekształcenie wyrazów na wektory liczb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6" name="Google Shape;1296;p34"/>
          <p:cNvSpPr txBox="1"/>
          <p:nvPr/>
        </p:nvSpPr>
        <p:spPr>
          <a:xfrm>
            <a:off x="5102600" y="1581188"/>
            <a:ext cx="21801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+ Lematyzacja - forma podstawowa słów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297" name="Google Shape;1297;p34"/>
          <p:cNvGrpSpPr/>
          <p:nvPr/>
        </p:nvGrpSpPr>
        <p:grpSpPr>
          <a:xfrm>
            <a:off x="1177691" y="2391862"/>
            <a:ext cx="320022" cy="359778"/>
            <a:chOff x="3567553" y="1499912"/>
            <a:chExt cx="320022" cy="359778"/>
          </a:xfrm>
        </p:grpSpPr>
        <p:sp>
          <p:nvSpPr>
            <p:cNvPr id="1298" name="Google Shape;1298;p34"/>
            <p:cNvSpPr/>
            <p:nvPr/>
          </p:nvSpPr>
          <p:spPr>
            <a:xfrm>
              <a:off x="3567553" y="1502933"/>
              <a:ext cx="263218" cy="356757"/>
            </a:xfrm>
            <a:custGeom>
              <a:rect b="b" l="l" r="r" t="t"/>
              <a:pathLst>
                <a:path extrusionOk="0" h="11217" w="8276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34"/>
            <p:cNvSpPr/>
            <p:nvPr/>
          </p:nvSpPr>
          <p:spPr>
            <a:xfrm>
              <a:off x="3638001" y="1499912"/>
              <a:ext cx="249574" cy="142773"/>
            </a:xfrm>
            <a:custGeom>
              <a:rect b="b" l="l" r="r" t="t"/>
              <a:pathLst>
                <a:path extrusionOk="0" h="4489" w="7847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4"/>
            <p:cNvSpPr/>
            <p:nvPr/>
          </p:nvSpPr>
          <p:spPr>
            <a:xfrm>
              <a:off x="3641786" y="1594563"/>
              <a:ext cx="141659" cy="10273"/>
            </a:xfrm>
            <a:custGeom>
              <a:rect b="b" l="l" r="r" t="t"/>
              <a:pathLst>
                <a:path extrusionOk="0" h="323" w="4454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34"/>
            <p:cNvSpPr/>
            <p:nvPr/>
          </p:nvSpPr>
          <p:spPr>
            <a:xfrm>
              <a:off x="3641786" y="1638136"/>
              <a:ext cx="141659" cy="10241"/>
            </a:xfrm>
            <a:custGeom>
              <a:rect b="b" l="l" r="r" t="t"/>
              <a:pathLst>
                <a:path extrusionOk="0" h="322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34"/>
            <p:cNvSpPr/>
            <p:nvPr/>
          </p:nvSpPr>
          <p:spPr>
            <a:xfrm>
              <a:off x="3641786" y="1682059"/>
              <a:ext cx="141659" cy="10623"/>
            </a:xfrm>
            <a:custGeom>
              <a:rect b="b" l="l" r="r" t="t"/>
              <a:pathLst>
                <a:path extrusionOk="0" h="334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34"/>
            <p:cNvSpPr/>
            <p:nvPr/>
          </p:nvSpPr>
          <p:spPr>
            <a:xfrm>
              <a:off x="3641786" y="1725600"/>
              <a:ext cx="141659" cy="10623"/>
            </a:xfrm>
            <a:custGeom>
              <a:rect b="b" l="l" r="r" t="t"/>
              <a:pathLst>
                <a:path extrusionOk="0" h="334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4" name="Google Shape;1304;p34"/>
          <p:cNvGrpSpPr/>
          <p:nvPr/>
        </p:nvGrpSpPr>
        <p:grpSpPr>
          <a:xfrm>
            <a:off x="2768535" y="2642725"/>
            <a:ext cx="371069" cy="359396"/>
            <a:chOff x="1757085" y="1500675"/>
            <a:chExt cx="371069" cy="359396"/>
          </a:xfrm>
        </p:grpSpPr>
        <p:sp>
          <p:nvSpPr>
            <p:cNvPr id="1305" name="Google Shape;1305;p34"/>
            <p:cNvSpPr/>
            <p:nvPr/>
          </p:nvSpPr>
          <p:spPr>
            <a:xfrm>
              <a:off x="2032389" y="1667206"/>
              <a:ext cx="66313" cy="60684"/>
            </a:xfrm>
            <a:custGeom>
              <a:rect b="b" l="l" r="r" t="t"/>
              <a:pathLst>
                <a:path extrusionOk="0" h="1908" w="2085">
                  <a:moveTo>
                    <a:pt x="978" y="0"/>
                  </a:moveTo>
                  <a:cubicBezTo>
                    <a:pt x="891" y="0"/>
                    <a:pt x="803" y="13"/>
                    <a:pt x="715" y="39"/>
                  </a:cubicBezTo>
                  <a:cubicBezTo>
                    <a:pt x="298" y="158"/>
                    <a:pt x="1" y="539"/>
                    <a:pt x="1" y="979"/>
                  </a:cubicBezTo>
                  <a:cubicBezTo>
                    <a:pt x="1" y="1348"/>
                    <a:pt x="215" y="1670"/>
                    <a:pt x="524" y="1836"/>
                  </a:cubicBezTo>
                  <a:cubicBezTo>
                    <a:pt x="546" y="1851"/>
                    <a:pt x="571" y="1858"/>
                    <a:pt x="597" y="1858"/>
                  </a:cubicBezTo>
                  <a:cubicBezTo>
                    <a:pt x="656" y="1858"/>
                    <a:pt x="718" y="1823"/>
                    <a:pt x="751" y="1765"/>
                  </a:cubicBezTo>
                  <a:cubicBezTo>
                    <a:pt x="798" y="1694"/>
                    <a:pt x="763" y="1586"/>
                    <a:pt x="679" y="1539"/>
                  </a:cubicBezTo>
                  <a:cubicBezTo>
                    <a:pt x="155" y="1277"/>
                    <a:pt x="239" y="503"/>
                    <a:pt x="810" y="348"/>
                  </a:cubicBezTo>
                  <a:cubicBezTo>
                    <a:pt x="866" y="333"/>
                    <a:pt x="922" y="326"/>
                    <a:pt x="977" y="326"/>
                  </a:cubicBezTo>
                  <a:cubicBezTo>
                    <a:pt x="1316" y="326"/>
                    <a:pt x="1608" y="600"/>
                    <a:pt x="1608" y="979"/>
                  </a:cubicBezTo>
                  <a:cubicBezTo>
                    <a:pt x="1608" y="1241"/>
                    <a:pt x="1429" y="1491"/>
                    <a:pt x="1179" y="1586"/>
                  </a:cubicBezTo>
                  <a:cubicBezTo>
                    <a:pt x="1001" y="1646"/>
                    <a:pt x="1048" y="1908"/>
                    <a:pt x="1239" y="1908"/>
                  </a:cubicBezTo>
                  <a:cubicBezTo>
                    <a:pt x="1477" y="1908"/>
                    <a:pt x="2084" y="1420"/>
                    <a:pt x="1906" y="717"/>
                  </a:cubicBezTo>
                  <a:cubicBezTo>
                    <a:pt x="1797" y="301"/>
                    <a:pt x="1407" y="0"/>
                    <a:pt x="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34"/>
            <p:cNvSpPr/>
            <p:nvPr/>
          </p:nvSpPr>
          <p:spPr>
            <a:xfrm>
              <a:off x="1971419" y="1747609"/>
              <a:ext cx="12531" cy="11513"/>
            </a:xfrm>
            <a:custGeom>
              <a:rect b="b" l="l" r="r" t="t"/>
              <a:pathLst>
                <a:path extrusionOk="0" h="362" w="394">
                  <a:moveTo>
                    <a:pt x="212" y="0"/>
                  </a:moveTo>
                  <a:cubicBezTo>
                    <a:pt x="194" y="0"/>
                    <a:pt x="175" y="4"/>
                    <a:pt x="155" y="11"/>
                  </a:cubicBezTo>
                  <a:cubicBezTo>
                    <a:pt x="60" y="35"/>
                    <a:pt x="1" y="130"/>
                    <a:pt x="36" y="237"/>
                  </a:cubicBezTo>
                  <a:cubicBezTo>
                    <a:pt x="57" y="308"/>
                    <a:pt x="128" y="361"/>
                    <a:pt x="208" y="361"/>
                  </a:cubicBezTo>
                  <a:cubicBezTo>
                    <a:pt x="222" y="361"/>
                    <a:pt x="236" y="360"/>
                    <a:pt x="251" y="356"/>
                  </a:cubicBezTo>
                  <a:cubicBezTo>
                    <a:pt x="346" y="320"/>
                    <a:pt x="394" y="213"/>
                    <a:pt x="370" y="130"/>
                  </a:cubicBezTo>
                  <a:cubicBezTo>
                    <a:pt x="351" y="54"/>
                    <a:pt x="286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34"/>
            <p:cNvSpPr/>
            <p:nvPr/>
          </p:nvSpPr>
          <p:spPr>
            <a:xfrm>
              <a:off x="2032008" y="1776202"/>
              <a:ext cx="62910" cy="61702"/>
            </a:xfrm>
            <a:custGeom>
              <a:rect b="b" l="l" r="r" t="t"/>
              <a:pathLst>
                <a:path extrusionOk="0" h="1940" w="1978">
                  <a:moveTo>
                    <a:pt x="988" y="0"/>
                  </a:moveTo>
                  <a:cubicBezTo>
                    <a:pt x="490" y="0"/>
                    <a:pt x="1" y="379"/>
                    <a:pt x="1" y="969"/>
                  </a:cubicBezTo>
                  <a:cubicBezTo>
                    <a:pt x="1" y="1543"/>
                    <a:pt x="471" y="1940"/>
                    <a:pt x="975" y="1940"/>
                  </a:cubicBezTo>
                  <a:cubicBezTo>
                    <a:pt x="1161" y="1940"/>
                    <a:pt x="1351" y="1886"/>
                    <a:pt x="1525" y="1767"/>
                  </a:cubicBezTo>
                  <a:cubicBezTo>
                    <a:pt x="1596" y="1731"/>
                    <a:pt x="1608" y="1624"/>
                    <a:pt x="1560" y="1553"/>
                  </a:cubicBezTo>
                  <a:cubicBezTo>
                    <a:pt x="1538" y="1501"/>
                    <a:pt x="1489" y="1477"/>
                    <a:pt x="1438" y="1477"/>
                  </a:cubicBezTo>
                  <a:cubicBezTo>
                    <a:pt x="1406" y="1477"/>
                    <a:pt x="1374" y="1487"/>
                    <a:pt x="1346" y="1505"/>
                  </a:cubicBezTo>
                  <a:cubicBezTo>
                    <a:pt x="1237" y="1576"/>
                    <a:pt x="1111" y="1612"/>
                    <a:pt x="985" y="1612"/>
                  </a:cubicBezTo>
                  <a:cubicBezTo>
                    <a:pt x="795" y="1612"/>
                    <a:pt x="606" y="1532"/>
                    <a:pt x="477" y="1374"/>
                  </a:cubicBezTo>
                  <a:cubicBezTo>
                    <a:pt x="155" y="957"/>
                    <a:pt x="453" y="326"/>
                    <a:pt x="989" y="326"/>
                  </a:cubicBezTo>
                  <a:cubicBezTo>
                    <a:pt x="1370" y="326"/>
                    <a:pt x="1679" y="672"/>
                    <a:pt x="1620" y="1076"/>
                  </a:cubicBezTo>
                  <a:cubicBezTo>
                    <a:pt x="1608" y="1160"/>
                    <a:pt x="1668" y="1255"/>
                    <a:pt x="1763" y="1267"/>
                  </a:cubicBezTo>
                  <a:cubicBezTo>
                    <a:pt x="1770" y="1268"/>
                    <a:pt x="1777" y="1268"/>
                    <a:pt x="1784" y="1268"/>
                  </a:cubicBezTo>
                  <a:cubicBezTo>
                    <a:pt x="1862" y="1268"/>
                    <a:pt x="1942" y="1212"/>
                    <a:pt x="1953" y="1136"/>
                  </a:cubicBezTo>
                  <a:cubicBezTo>
                    <a:pt x="1977" y="862"/>
                    <a:pt x="1918" y="600"/>
                    <a:pt x="1739" y="374"/>
                  </a:cubicBezTo>
                  <a:cubicBezTo>
                    <a:pt x="1540" y="116"/>
                    <a:pt x="1263" y="0"/>
                    <a:pt x="9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34"/>
            <p:cNvSpPr/>
            <p:nvPr/>
          </p:nvSpPr>
          <p:spPr>
            <a:xfrm>
              <a:off x="1976349" y="1775216"/>
              <a:ext cx="32" cy="32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4"/>
            <p:cNvSpPr/>
            <p:nvPr/>
          </p:nvSpPr>
          <p:spPr>
            <a:xfrm>
              <a:off x="2016487" y="1775216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34"/>
            <p:cNvSpPr/>
            <p:nvPr/>
          </p:nvSpPr>
          <p:spPr>
            <a:xfrm>
              <a:off x="1914615" y="1724837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4"/>
            <p:cNvSpPr/>
            <p:nvPr/>
          </p:nvSpPr>
          <p:spPr>
            <a:xfrm>
              <a:off x="1976349" y="1730530"/>
              <a:ext cx="32" cy="32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4"/>
            <p:cNvSpPr/>
            <p:nvPr/>
          </p:nvSpPr>
          <p:spPr>
            <a:xfrm>
              <a:off x="1976349" y="1730530"/>
              <a:ext cx="413" cy="32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12" y="0"/>
                    <a:pt x="0" y="0"/>
                  </a:cubicBez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34"/>
            <p:cNvSpPr/>
            <p:nvPr/>
          </p:nvSpPr>
          <p:spPr>
            <a:xfrm>
              <a:off x="1976349" y="1730530"/>
              <a:ext cx="32" cy="32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34"/>
            <p:cNvSpPr/>
            <p:nvPr/>
          </p:nvSpPr>
          <p:spPr>
            <a:xfrm>
              <a:off x="1757085" y="1500675"/>
              <a:ext cx="371069" cy="359396"/>
            </a:xfrm>
            <a:custGeom>
              <a:rect b="b" l="l" r="r" t="t"/>
              <a:pathLst>
                <a:path extrusionOk="0" h="11300" w="11667">
                  <a:moveTo>
                    <a:pt x="9644" y="4908"/>
                  </a:moveTo>
                  <a:cubicBezTo>
                    <a:pt x="9857" y="4908"/>
                    <a:pt x="10077" y="4962"/>
                    <a:pt x="10288" y="5084"/>
                  </a:cubicBezTo>
                  <a:cubicBezTo>
                    <a:pt x="11264" y="5644"/>
                    <a:pt x="11085" y="7132"/>
                    <a:pt x="10002" y="7442"/>
                  </a:cubicBezTo>
                  <a:lnTo>
                    <a:pt x="9990" y="7442"/>
                  </a:lnTo>
                  <a:lnTo>
                    <a:pt x="8883" y="7739"/>
                  </a:lnTo>
                  <a:lnTo>
                    <a:pt x="7907" y="7477"/>
                  </a:lnTo>
                  <a:lnTo>
                    <a:pt x="7526" y="7370"/>
                  </a:lnTo>
                  <a:cubicBezTo>
                    <a:pt x="7978" y="7263"/>
                    <a:pt x="8145" y="7239"/>
                    <a:pt x="8168" y="7227"/>
                  </a:cubicBezTo>
                  <a:lnTo>
                    <a:pt x="8168" y="7227"/>
                  </a:lnTo>
                  <a:cubicBezTo>
                    <a:pt x="8139" y="7233"/>
                    <a:pt x="8037" y="7257"/>
                    <a:pt x="8029" y="7257"/>
                  </a:cubicBezTo>
                  <a:cubicBezTo>
                    <a:pt x="8020" y="7257"/>
                    <a:pt x="8103" y="7233"/>
                    <a:pt x="8442" y="7144"/>
                  </a:cubicBezTo>
                  <a:cubicBezTo>
                    <a:pt x="8538" y="7120"/>
                    <a:pt x="8597" y="7001"/>
                    <a:pt x="8538" y="6894"/>
                  </a:cubicBezTo>
                  <a:cubicBezTo>
                    <a:pt x="8466" y="6787"/>
                    <a:pt x="8418" y="6668"/>
                    <a:pt x="8395" y="6537"/>
                  </a:cubicBezTo>
                  <a:cubicBezTo>
                    <a:pt x="8160" y="5656"/>
                    <a:pt x="8855" y="4908"/>
                    <a:pt x="9644" y="4908"/>
                  </a:cubicBezTo>
                  <a:close/>
                  <a:moveTo>
                    <a:pt x="3874" y="6792"/>
                  </a:moveTo>
                  <a:cubicBezTo>
                    <a:pt x="3951" y="6792"/>
                    <a:pt x="4030" y="6802"/>
                    <a:pt x="4108" y="6822"/>
                  </a:cubicBezTo>
                  <a:lnTo>
                    <a:pt x="4632" y="6965"/>
                  </a:lnTo>
                  <a:lnTo>
                    <a:pt x="4954" y="7061"/>
                  </a:lnTo>
                  <a:cubicBezTo>
                    <a:pt x="4978" y="7072"/>
                    <a:pt x="5227" y="7132"/>
                    <a:pt x="6415" y="7452"/>
                  </a:cubicBezTo>
                  <a:lnTo>
                    <a:pt x="6415" y="7452"/>
                  </a:lnTo>
                  <a:cubicBezTo>
                    <a:pt x="6414" y="7452"/>
                    <a:pt x="6414" y="7452"/>
                    <a:pt x="6414" y="7452"/>
                  </a:cubicBezTo>
                  <a:cubicBezTo>
                    <a:pt x="6388" y="7452"/>
                    <a:pt x="6335" y="7537"/>
                    <a:pt x="6335" y="7537"/>
                  </a:cubicBezTo>
                  <a:cubicBezTo>
                    <a:pt x="6323" y="7549"/>
                    <a:pt x="6311" y="7561"/>
                    <a:pt x="6311" y="7596"/>
                  </a:cubicBezTo>
                  <a:cubicBezTo>
                    <a:pt x="6216" y="7751"/>
                    <a:pt x="6192" y="7954"/>
                    <a:pt x="6252" y="8108"/>
                  </a:cubicBezTo>
                  <a:cubicBezTo>
                    <a:pt x="4120" y="7537"/>
                    <a:pt x="5478" y="7906"/>
                    <a:pt x="3120" y="7275"/>
                  </a:cubicBezTo>
                  <a:cubicBezTo>
                    <a:pt x="3108" y="7275"/>
                    <a:pt x="3108" y="7263"/>
                    <a:pt x="3108" y="7251"/>
                  </a:cubicBezTo>
                  <a:cubicBezTo>
                    <a:pt x="3262" y="6963"/>
                    <a:pt x="3554" y="6792"/>
                    <a:pt x="3874" y="6792"/>
                  </a:cubicBezTo>
                  <a:close/>
                  <a:moveTo>
                    <a:pt x="4894" y="8096"/>
                  </a:moveTo>
                  <a:cubicBezTo>
                    <a:pt x="5966" y="8382"/>
                    <a:pt x="6204" y="8454"/>
                    <a:pt x="6252" y="8454"/>
                  </a:cubicBezTo>
                  <a:cubicBezTo>
                    <a:pt x="6216" y="8477"/>
                    <a:pt x="5954" y="8537"/>
                    <a:pt x="4097" y="9037"/>
                  </a:cubicBezTo>
                  <a:cubicBezTo>
                    <a:pt x="4020" y="9058"/>
                    <a:pt x="3943" y="9068"/>
                    <a:pt x="3866" y="9068"/>
                  </a:cubicBezTo>
                  <a:cubicBezTo>
                    <a:pt x="3550" y="9068"/>
                    <a:pt x="3250" y="8896"/>
                    <a:pt x="3096" y="8608"/>
                  </a:cubicBezTo>
                  <a:cubicBezTo>
                    <a:pt x="3096" y="8596"/>
                    <a:pt x="3096" y="8573"/>
                    <a:pt x="3108" y="8573"/>
                  </a:cubicBezTo>
                  <a:cubicBezTo>
                    <a:pt x="3096" y="8573"/>
                    <a:pt x="3180" y="8561"/>
                    <a:pt x="4894" y="8096"/>
                  </a:cubicBezTo>
                  <a:close/>
                  <a:moveTo>
                    <a:pt x="6895" y="7575"/>
                  </a:moveTo>
                  <a:cubicBezTo>
                    <a:pt x="6922" y="7575"/>
                    <a:pt x="6950" y="7578"/>
                    <a:pt x="6978" y="7584"/>
                  </a:cubicBezTo>
                  <a:cubicBezTo>
                    <a:pt x="8847" y="8084"/>
                    <a:pt x="9597" y="8275"/>
                    <a:pt x="9847" y="8346"/>
                  </a:cubicBezTo>
                  <a:cubicBezTo>
                    <a:pt x="9847" y="8346"/>
                    <a:pt x="9883" y="8370"/>
                    <a:pt x="9966" y="8394"/>
                  </a:cubicBezTo>
                  <a:cubicBezTo>
                    <a:pt x="10657" y="8596"/>
                    <a:pt x="11062" y="9311"/>
                    <a:pt x="10883" y="9978"/>
                  </a:cubicBezTo>
                  <a:cubicBezTo>
                    <a:pt x="10734" y="10545"/>
                    <a:pt x="10211" y="10929"/>
                    <a:pt x="9633" y="10929"/>
                  </a:cubicBezTo>
                  <a:cubicBezTo>
                    <a:pt x="9519" y="10929"/>
                    <a:pt x="9403" y="10914"/>
                    <a:pt x="9288" y="10882"/>
                  </a:cubicBezTo>
                  <a:cubicBezTo>
                    <a:pt x="8454" y="10656"/>
                    <a:pt x="8061" y="9692"/>
                    <a:pt x="8526" y="8954"/>
                  </a:cubicBezTo>
                  <a:cubicBezTo>
                    <a:pt x="8585" y="8858"/>
                    <a:pt x="8538" y="8727"/>
                    <a:pt x="8418" y="8692"/>
                  </a:cubicBezTo>
                  <a:lnTo>
                    <a:pt x="8157" y="8620"/>
                  </a:lnTo>
                  <a:cubicBezTo>
                    <a:pt x="8121" y="8608"/>
                    <a:pt x="7990" y="8573"/>
                    <a:pt x="7526" y="8454"/>
                  </a:cubicBezTo>
                  <a:cubicBezTo>
                    <a:pt x="7347" y="8418"/>
                    <a:pt x="7252" y="8382"/>
                    <a:pt x="7192" y="8370"/>
                  </a:cubicBezTo>
                  <a:lnTo>
                    <a:pt x="7192" y="8370"/>
                  </a:lnTo>
                  <a:cubicBezTo>
                    <a:pt x="7201" y="8373"/>
                    <a:pt x="7207" y="8375"/>
                    <a:pt x="7205" y="8375"/>
                  </a:cubicBezTo>
                  <a:cubicBezTo>
                    <a:pt x="7199" y="8375"/>
                    <a:pt x="7116" y="8354"/>
                    <a:pt x="6799" y="8263"/>
                  </a:cubicBezTo>
                  <a:cubicBezTo>
                    <a:pt x="6644" y="8215"/>
                    <a:pt x="6525" y="8084"/>
                    <a:pt x="6549" y="7906"/>
                  </a:cubicBezTo>
                  <a:lnTo>
                    <a:pt x="6549" y="7894"/>
                  </a:lnTo>
                  <a:cubicBezTo>
                    <a:pt x="6560" y="7708"/>
                    <a:pt x="6714" y="7575"/>
                    <a:pt x="6895" y="7575"/>
                  </a:cubicBezTo>
                  <a:close/>
                  <a:moveTo>
                    <a:pt x="2906" y="0"/>
                  </a:moveTo>
                  <a:cubicBezTo>
                    <a:pt x="2406" y="24"/>
                    <a:pt x="1930" y="143"/>
                    <a:pt x="1501" y="393"/>
                  </a:cubicBezTo>
                  <a:cubicBezTo>
                    <a:pt x="1084" y="631"/>
                    <a:pt x="739" y="953"/>
                    <a:pt x="489" y="1357"/>
                  </a:cubicBezTo>
                  <a:cubicBezTo>
                    <a:pt x="441" y="1429"/>
                    <a:pt x="465" y="1536"/>
                    <a:pt x="537" y="1584"/>
                  </a:cubicBezTo>
                  <a:cubicBezTo>
                    <a:pt x="562" y="1601"/>
                    <a:pt x="592" y="1608"/>
                    <a:pt x="622" y="1608"/>
                  </a:cubicBezTo>
                  <a:cubicBezTo>
                    <a:pt x="676" y="1608"/>
                    <a:pt x="732" y="1582"/>
                    <a:pt x="763" y="1536"/>
                  </a:cubicBezTo>
                  <a:cubicBezTo>
                    <a:pt x="977" y="1179"/>
                    <a:pt x="1299" y="881"/>
                    <a:pt x="1656" y="679"/>
                  </a:cubicBezTo>
                  <a:cubicBezTo>
                    <a:pt x="2056" y="446"/>
                    <a:pt x="2494" y="336"/>
                    <a:pt x="2927" y="336"/>
                  </a:cubicBezTo>
                  <a:cubicBezTo>
                    <a:pt x="3822" y="336"/>
                    <a:pt x="4695" y="805"/>
                    <a:pt x="5168" y="1631"/>
                  </a:cubicBezTo>
                  <a:cubicBezTo>
                    <a:pt x="5382" y="2012"/>
                    <a:pt x="5501" y="2465"/>
                    <a:pt x="5501" y="2905"/>
                  </a:cubicBezTo>
                  <a:cubicBezTo>
                    <a:pt x="5501" y="4336"/>
                    <a:pt x="4332" y="5485"/>
                    <a:pt x="2912" y="5485"/>
                  </a:cubicBezTo>
                  <a:cubicBezTo>
                    <a:pt x="2843" y="5485"/>
                    <a:pt x="2773" y="5483"/>
                    <a:pt x="2703" y="5477"/>
                  </a:cubicBezTo>
                  <a:cubicBezTo>
                    <a:pt x="1870" y="5406"/>
                    <a:pt x="1120" y="4929"/>
                    <a:pt x="679" y="4203"/>
                  </a:cubicBezTo>
                  <a:cubicBezTo>
                    <a:pt x="489" y="3858"/>
                    <a:pt x="370" y="3489"/>
                    <a:pt x="346" y="3084"/>
                  </a:cubicBezTo>
                  <a:cubicBezTo>
                    <a:pt x="310" y="2739"/>
                    <a:pt x="370" y="2405"/>
                    <a:pt x="465" y="2108"/>
                  </a:cubicBezTo>
                  <a:cubicBezTo>
                    <a:pt x="489" y="2012"/>
                    <a:pt x="441" y="1929"/>
                    <a:pt x="358" y="1893"/>
                  </a:cubicBezTo>
                  <a:cubicBezTo>
                    <a:pt x="339" y="1888"/>
                    <a:pt x="320" y="1886"/>
                    <a:pt x="303" y="1886"/>
                  </a:cubicBezTo>
                  <a:cubicBezTo>
                    <a:pt x="231" y="1886"/>
                    <a:pt x="172" y="1924"/>
                    <a:pt x="144" y="2000"/>
                  </a:cubicBezTo>
                  <a:cubicBezTo>
                    <a:pt x="48" y="2298"/>
                    <a:pt x="1" y="2608"/>
                    <a:pt x="1" y="2917"/>
                  </a:cubicBezTo>
                  <a:lnTo>
                    <a:pt x="1" y="2953"/>
                  </a:lnTo>
                  <a:lnTo>
                    <a:pt x="1" y="5679"/>
                  </a:lnTo>
                  <a:cubicBezTo>
                    <a:pt x="1" y="5763"/>
                    <a:pt x="72" y="5834"/>
                    <a:pt x="167" y="5834"/>
                  </a:cubicBezTo>
                  <a:cubicBezTo>
                    <a:pt x="251" y="5834"/>
                    <a:pt x="322" y="5763"/>
                    <a:pt x="322" y="5679"/>
                  </a:cubicBezTo>
                  <a:lnTo>
                    <a:pt x="322" y="4274"/>
                  </a:lnTo>
                  <a:cubicBezTo>
                    <a:pt x="346" y="4310"/>
                    <a:pt x="358" y="4334"/>
                    <a:pt x="382" y="4382"/>
                  </a:cubicBezTo>
                  <a:cubicBezTo>
                    <a:pt x="895" y="5257"/>
                    <a:pt x="1832" y="5835"/>
                    <a:pt x="2901" y="5835"/>
                  </a:cubicBezTo>
                  <a:cubicBezTo>
                    <a:pt x="2922" y="5835"/>
                    <a:pt x="2944" y="5835"/>
                    <a:pt x="2965" y="5834"/>
                  </a:cubicBezTo>
                  <a:lnTo>
                    <a:pt x="4549" y="5834"/>
                  </a:lnTo>
                  <a:lnTo>
                    <a:pt x="4549" y="6656"/>
                  </a:lnTo>
                  <a:lnTo>
                    <a:pt x="4120" y="6537"/>
                  </a:lnTo>
                  <a:cubicBezTo>
                    <a:pt x="4019" y="6510"/>
                    <a:pt x="3916" y="6497"/>
                    <a:pt x="3814" y="6497"/>
                  </a:cubicBezTo>
                  <a:cubicBezTo>
                    <a:pt x="3376" y="6497"/>
                    <a:pt x="2954" y="6736"/>
                    <a:pt x="2751" y="7132"/>
                  </a:cubicBezTo>
                  <a:cubicBezTo>
                    <a:pt x="2703" y="7227"/>
                    <a:pt x="2692" y="7346"/>
                    <a:pt x="2739" y="7430"/>
                  </a:cubicBezTo>
                  <a:cubicBezTo>
                    <a:pt x="2799" y="7584"/>
                    <a:pt x="2918" y="7620"/>
                    <a:pt x="3061" y="7656"/>
                  </a:cubicBezTo>
                  <a:cubicBezTo>
                    <a:pt x="3215" y="7703"/>
                    <a:pt x="4073" y="7918"/>
                    <a:pt x="4216" y="7965"/>
                  </a:cubicBezTo>
                  <a:cubicBezTo>
                    <a:pt x="3209" y="8241"/>
                    <a:pt x="3066" y="8279"/>
                    <a:pt x="3058" y="8279"/>
                  </a:cubicBezTo>
                  <a:cubicBezTo>
                    <a:pt x="3055" y="8279"/>
                    <a:pt x="3071" y="8274"/>
                    <a:pt x="3067" y="8274"/>
                  </a:cubicBezTo>
                  <a:cubicBezTo>
                    <a:pt x="3066" y="8274"/>
                    <a:pt x="3064" y="8274"/>
                    <a:pt x="3061" y="8275"/>
                  </a:cubicBezTo>
                  <a:cubicBezTo>
                    <a:pt x="3025" y="8299"/>
                    <a:pt x="2823" y="8311"/>
                    <a:pt x="2739" y="8501"/>
                  </a:cubicBezTo>
                  <a:cubicBezTo>
                    <a:pt x="2692" y="8608"/>
                    <a:pt x="2692" y="8716"/>
                    <a:pt x="2751" y="8799"/>
                  </a:cubicBezTo>
                  <a:cubicBezTo>
                    <a:pt x="2953" y="9192"/>
                    <a:pt x="3370" y="9439"/>
                    <a:pt x="3805" y="9439"/>
                  </a:cubicBezTo>
                  <a:cubicBezTo>
                    <a:pt x="3910" y="9439"/>
                    <a:pt x="4016" y="9424"/>
                    <a:pt x="4120" y="9394"/>
                  </a:cubicBezTo>
                  <a:lnTo>
                    <a:pt x="4549" y="9275"/>
                  </a:lnTo>
                  <a:lnTo>
                    <a:pt x="4549" y="10561"/>
                  </a:lnTo>
                  <a:cubicBezTo>
                    <a:pt x="4549" y="10704"/>
                    <a:pt x="4430" y="10823"/>
                    <a:pt x="4287" y="10823"/>
                  </a:cubicBezTo>
                  <a:lnTo>
                    <a:pt x="3632" y="10823"/>
                  </a:lnTo>
                  <a:cubicBezTo>
                    <a:pt x="3537" y="10823"/>
                    <a:pt x="3465" y="10894"/>
                    <a:pt x="3465" y="10990"/>
                  </a:cubicBezTo>
                  <a:cubicBezTo>
                    <a:pt x="3465" y="11073"/>
                    <a:pt x="3537" y="11156"/>
                    <a:pt x="3632" y="11156"/>
                  </a:cubicBezTo>
                  <a:lnTo>
                    <a:pt x="4287" y="11156"/>
                  </a:lnTo>
                  <a:cubicBezTo>
                    <a:pt x="4608" y="11156"/>
                    <a:pt x="4882" y="10882"/>
                    <a:pt x="4882" y="10561"/>
                  </a:cubicBezTo>
                  <a:lnTo>
                    <a:pt x="4882" y="9192"/>
                  </a:lnTo>
                  <a:lnTo>
                    <a:pt x="6835" y="8668"/>
                  </a:lnTo>
                  <a:cubicBezTo>
                    <a:pt x="6871" y="8680"/>
                    <a:pt x="7097" y="8739"/>
                    <a:pt x="8085" y="9013"/>
                  </a:cubicBezTo>
                  <a:cubicBezTo>
                    <a:pt x="7585" y="10085"/>
                    <a:pt x="8383" y="11299"/>
                    <a:pt x="9573" y="11299"/>
                  </a:cubicBezTo>
                  <a:cubicBezTo>
                    <a:pt x="10824" y="11299"/>
                    <a:pt x="11597" y="9942"/>
                    <a:pt x="10978" y="8870"/>
                  </a:cubicBezTo>
                  <a:cubicBezTo>
                    <a:pt x="10585" y="8037"/>
                    <a:pt x="9788" y="8037"/>
                    <a:pt x="9514" y="7918"/>
                  </a:cubicBezTo>
                  <a:cubicBezTo>
                    <a:pt x="9788" y="7799"/>
                    <a:pt x="10585" y="7799"/>
                    <a:pt x="11038" y="7001"/>
                  </a:cubicBezTo>
                  <a:cubicBezTo>
                    <a:pt x="11666" y="5883"/>
                    <a:pt x="10818" y="4574"/>
                    <a:pt x="9627" y="4574"/>
                  </a:cubicBezTo>
                  <a:cubicBezTo>
                    <a:pt x="9486" y="4574"/>
                    <a:pt x="9341" y="4593"/>
                    <a:pt x="9192" y="4632"/>
                  </a:cubicBezTo>
                  <a:cubicBezTo>
                    <a:pt x="8216" y="4906"/>
                    <a:pt x="7728" y="5977"/>
                    <a:pt x="8145" y="6882"/>
                  </a:cubicBezTo>
                  <a:cubicBezTo>
                    <a:pt x="7156" y="7144"/>
                    <a:pt x="6930" y="7203"/>
                    <a:pt x="6894" y="7227"/>
                  </a:cubicBezTo>
                  <a:lnTo>
                    <a:pt x="4942" y="6703"/>
                  </a:lnTo>
                  <a:lnTo>
                    <a:pt x="4942" y="5798"/>
                  </a:lnTo>
                  <a:cubicBezTo>
                    <a:pt x="5478" y="5763"/>
                    <a:pt x="6002" y="5584"/>
                    <a:pt x="6442" y="5287"/>
                  </a:cubicBezTo>
                  <a:cubicBezTo>
                    <a:pt x="6513" y="5227"/>
                    <a:pt x="6537" y="5144"/>
                    <a:pt x="6490" y="5060"/>
                  </a:cubicBezTo>
                  <a:cubicBezTo>
                    <a:pt x="6461" y="5017"/>
                    <a:pt x="6411" y="4996"/>
                    <a:pt x="6360" y="4996"/>
                  </a:cubicBezTo>
                  <a:cubicBezTo>
                    <a:pt x="6326" y="4996"/>
                    <a:pt x="6292" y="5006"/>
                    <a:pt x="6263" y="5025"/>
                  </a:cubicBezTo>
                  <a:cubicBezTo>
                    <a:pt x="5682" y="5429"/>
                    <a:pt x="5116" y="5476"/>
                    <a:pt x="4727" y="5476"/>
                  </a:cubicBezTo>
                  <a:cubicBezTo>
                    <a:pt x="4608" y="5476"/>
                    <a:pt x="4505" y="5472"/>
                    <a:pt x="4423" y="5472"/>
                  </a:cubicBezTo>
                  <a:cubicBezTo>
                    <a:pt x="4379" y="5472"/>
                    <a:pt x="4342" y="5473"/>
                    <a:pt x="4311" y="5477"/>
                  </a:cubicBezTo>
                  <a:cubicBezTo>
                    <a:pt x="4418" y="5417"/>
                    <a:pt x="4513" y="5358"/>
                    <a:pt x="4608" y="5298"/>
                  </a:cubicBezTo>
                  <a:cubicBezTo>
                    <a:pt x="4728" y="5227"/>
                    <a:pt x="4847" y="5120"/>
                    <a:pt x="4942" y="5036"/>
                  </a:cubicBezTo>
                  <a:cubicBezTo>
                    <a:pt x="5525" y="4489"/>
                    <a:pt x="5882" y="3715"/>
                    <a:pt x="5882" y="2905"/>
                  </a:cubicBezTo>
                  <a:cubicBezTo>
                    <a:pt x="5882" y="2405"/>
                    <a:pt x="5740" y="1905"/>
                    <a:pt x="5490" y="1465"/>
                  </a:cubicBezTo>
                  <a:cubicBezTo>
                    <a:pt x="5204" y="976"/>
                    <a:pt x="4787" y="584"/>
                    <a:pt x="4311" y="334"/>
                  </a:cubicBezTo>
                  <a:lnTo>
                    <a:pt x="4847" y="334"/>
                  </a:lnTo>
                  <a:cubicBezTo>
                    <a:pt x="6252" y="357"/>
                    <a:pt x="7383" y="1512"/>
                    <a:pt x="7383" y="2905"/>
                  </a:cubicBezTo>
                  <a:cubicBezTo>
                    <a:pt x="7383" y="3536"/>
                    <a:pt x="7156" y="4144"/>
                    <a:pt x="6728" y="4620"/>
                  </a:cubicBezTo>
                  <a:cubicBezTo>
                    <a:pt x="6633" y="4727"/>
                    <a:pt x="6716" y="4906"/>
                    <a:pt x="6847" y="4906"/>
                  </a:cubicBezTo>
                  <a:cubicBezTo>
                    <a:pt x="6894" y="4906"/>
                    <a:pt x="6930" y="4882"/>
                    <a:pt x="6966" y="4846"/>
                  </a:cubicBezTo>
                  <a:cubicBezTo>
                    <a:pt x="7442" y="4310"/>
                    <a:pt x="7692" y="3620"/>
                    <a:pt x="7692" y="2905"/>
                  </a:cubicBezTo>
                  <a:cubicBezTo>
                    <a:pt x="7692" y="2131"/>
                    <a:pt x="7395" y="1417"/>
                    <a:pt x="6859" y="869"/>
                  </a:cubicBezTo>
                  <a:cubicBezTo>
                    <a:pt x="6299" y="298"/>
                    <a:pt x="5537" y="0"/>
                    <a:pt x="4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34"/>
            <p:cNvSpPr/>
            <p:nvPr/>
          </p:nvSpPr>
          <p:spPr>
            <a:xfrm>
              <a:off x="1976349" y="1775216"/>
              <a:ext cx="413" cy="32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0" y="0"/>
                    <a:pt x="12" y="0"/>
                    <a:pt x="0" y="0"/>
                  </a:cubicBezTo>
                  <a:cubicBezTo>
                    <a:pt x="12" y="0"/>
                    <a:pt x="12" y="0"/>
                    <a:pt x="0" y="0"/>
                  </a:cubicBez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34"/>
            <p:cNvSpPr/>
            <p:nvPr/>
          </p:nvSpPr>
          <p:spPr>
            <a:xfrm>
              <a:off x="1955898" y="1769523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4"/>
            <p:cNvSpPr/>
            <p:nvPr/>
          </p:nvSpPr>
          <p:spPr>
            <a:xfrm>
              <a:off x="1914615" y="1724837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34"/>
            <p:cNvSpPr/>
            <p:nvPr/>
          </p:nvSpPr>
          <p:spPr>
            <a:xfrm>
              <a:off x="2016868" y="1775216"/>
              <a:ext cx="32" cy="32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34"/>
            <p:cNvSpPr/>
            <p:nvPr/>
          </p:nvSpPr>
          <p:spPr>
            <a:xfrm>
              <a:off x="1914615" y="1724837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34"/>
            <p:cNvSpPr/>
            <p:nvPr/>
          </p:nvSpPr>
          <p:spPr>
            <a:xfrm>
              <a:off x="1914615" y="1724837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34"/>
            <p:cNvSpPr/>
            <p:nvPr/>
          </p:nvSpPr>
          <p:spPr>
            <a:xfrm>
              <a:off x="1955898" y="1769523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34"/>
            <p:cNvSpPr/>
            <p:nvPr/>
          </p:nvSpPr>
          <p:spPr>
            <a:xfrm>
              <a:off x="1955898" y="1769523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34"/>
            <p:cNvSpPr/>
            <p:nvPr/>
          </p:nvSpPr>
          <p:spPr>
            <a:xfrm>
              <a:off x="1914615" y="1724837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34"/>
            <p:cNvSpPr/>
            <p:nvPr/>
          </p:nvSpPr>
          <p:spPr>
            <a:xfrm>
              <a:off x="1955898" y="1769523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34"/>
            <p:cNvSpPr/>
            <p:nvPr/>
          </p:nvSpPr>
          <p:spPr>
            <a:xfrm>
              <a:off x="2016487" y="1775216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34"/>
            <p:cNvSpPr/>
            <p:nvPr/>
          </p:nvSpPr>
          <p:spPr>
            <a:xfrm>
              <a:off x="2016487" y="1775216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34"/>
            <p:cNvSpPr/>
            <p:nvPr/>
          </p:nvSpPr>
          <p:spPr>
            <a:xfrm>
              <a:off x="2016868" y="1775216"/>
              <a:ext cx="32" cy="32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4"/>
            <p:cNvSpPr/>
            <p:nvPr/>
          </p:nvSpPr>
          <p:spPr>
            <a:xfrm>
              <a:off x="1955898" y="1769523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34"/>
            <p:cNvSpPr/>
            <p:nvPr/>
          </p:nvSpPr>
          <p:spPr>
            <a:xfrm>
              <a:off x="1955898" y="1769523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34"/>
            <p:cNvSpPr/>
            <p:nvPr/>
          </p:nvSpPr>
          <p:spPr>
            <a:xfrm>
              <a:off x="1812744" y="1556302"/>
              <a:ext cx="77668" cy="72929"/>
            </a:xfrm>
            <a:custGeom>
              <a:rect b="b" l="l" r="r" t="t"/>
              <a:pathLst>
                <a:path extrusionOk="0" h="2293" w="2442">
                  <a:moveTo>
                    <a:pt x="1212" y="326"/>
                  </a:moveTo>
                  <a:cubicBezTo>
                    <a:pt x="1252" y="326"/>
                    <a:pt x="1293" y="329"/>
                    <a:pt x="1334" y="335"/>
                  </a:cubicBezTo>
                  <a:cubicBezTo>
                    <a:pt x="1811" y="394"/>
                    <a:pt x="2120" y="859"/>
                    <a:pt x="2013" y="1311"/>
                  </a:cubicBezTo>
                  <a:cubicBezTo>
                    <a:pt x="1923" y="1684"/>
                    <a:pt x="1585" y="1945"/>
                    <a:pt x="1209" y="1945"/>
                  </a:cubicBezTo>
                  <a:cubicBezTo>
                    <a:pt x="1141" y="1945"/>
                    <a:pt x="1071" y="1937"/>
                    <a:pt x="1001" y="1918"/>
                  </a:cubicBezTo>
                  <a:cubicBezTo>
                    <a:pt x="715" y="1847"/>
                    <a:pt x="501" y="1609"/>
                    <a:pt x="418" y="1311"/>
                  </a:cubicBezTo>
                  <a:cubicBezTo>
                    <a:pt x="307" y="793"/>
                    <a:pt x="708" y="326"/>
                    <a:pt x="1212" y="326"/>
                  </a:cubicBezTo>
                  <a:close/>
                  <a:moveTo>
                    <a:pt x="1259" y="1"/>
                  </a:moveTo>
                  <a:cubicBezTo>
                    <a:pt x="1205" y="1"/>
                    <a:pt x="1151" y="5"/>
                    <a:pt x="1096" y="13"/>
                  </a:cubicBezTo>
                  <a:cubicBezTo>
                    <a:pt x="453" y="85"/>
                    <a:pt x="1" y="680"/>
                    <a:pt x="108" y="1323"/>
                  </a:cubicBezTo>
                  <a:cubicBezTo>
                    <a:pt x="197" y="1881"/>
                    <a:pt x="685" y="2293"/>
                    <a:pt x="1246" y="2293"/>
                  </a:cubicBezTo>
                  <a:cubicBezTo>
                    <a:pt x="1283" y="2293"/>
                    <a:pt x="1320" y="2291"/>
                    <a:pt x="1358" y="2287"/>
                  </a:cubicBezTo>
                  <a:cubicBezTo>
                    <a:pt x="1989" y="2204"/>
                    <a:pt x="2442" y="1621"/>
                    <a:pt x="2358" y="978"/>
                  </a:cubicBezTo>
                  <a:cubicBezTo>
                    <a:pt x="2272" y="425"/>
                    <a:pt x="1800" y="1"/>
                    <a:pt x="1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34"/>
            <p:cNvSpPr/>
            <p:nvPr/>
          </p:nvSpPr>
          <p:spPr>
            <a:xfrm>
              <a:off x="1759375" y="1695671"/>
              <a:ext cx="99613" cy="158707"/>
            </a:xfrm>
            <a:custGeom>
              <a:rect b="b" l="l" r="r" t="t"/>
              <a:pathLst>
                <a:path extrusionOk="0" h="4990" w="3132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394"/>
                  </a:lnTo>
                  <a:cubicBezTo>
                    <a:pt x="0" y="4728"/>
                    <a:pt x="274" y="4990"/>
                    <a:pt x="596" y="4990"/>
                  </a:cubicBezTo>
                  <a:lnTo>
                    <a:pt x="2965" y="4990"/>
                  </a:lnTo>
                  <a:cubicBezTo>
                    <a:pt x="3048" y="4990"/>
                    <a:pt x="3120" y="4918"/>
                    <a:pt x="3120" y="4823"/>
                  </a:cubicBezTo>
                  <a:cubicBezTo>
                    <a:pt x="3132" y="4740"/>
                    <a:pt x="3048" y="4668"/>
                    <a:pt x="2965" y="4668"/>
                  </a:cubicBezTo>
                  <a:lnTo>
                    <a:pt x="596" y="4668"/>
                  </a:lnTo>
                  <a:cubicBezTo>
                    <a:pt x="453" y="4668"/>
                    <a:pt x="334" y="4549"/>
                    <a:pt x="334" y="4394"/>
                  </a:cubicBezTo>
                  <a:lnTo>
                    <a:pt x="334" y="1965"/>
                  </a:lnTo>
                  <a:lnTo>
                    <a:pt x="762" y="1965"/>
                  </a:lnTo>
                  <a:cubicBezTo>
                    <a:pt x="846" y="1965"/>
                    <a:pt x="929" y="1894"/>
                    <a:pt x="929" y="1799"/>
                  </a:cubicBezTo>
                  <a:cubicBezTo>
                    <a:pt x="929" y="1715"/>
                    <a:pt x="846" y="1644"/>
                    <a:pt x="762" y="1644"/>
                  </a:cubicBezTo>
                  <a:lnTo>
                    <a:pt x="334" y="1644"/>
                  </a:lnTo>
                  <a:lnTo>
                    <a:pt x="334" y="168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34"/>
            <p:cNvSpPr/>
            <p:nvPr/>
          </p:nvSpPr>
          <p:spPr>
            <a:xfrm>
              <a:off x="1794965" y="1747195"/>
              <a:ext cx="38261" cy="10623"/>
            </a:xfrm>
            <a:custGeom>
              <a:rect b="b" l="l" r="r" t="t"/>
              <a:pathLst>
                <a:path extrusionOk="0" h="334" w="1203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1024" y="333"/>
                  </a:lnTo>
                  <a:cubicBezTo>
                    <a:pt x="1120" y="333"/>
                    <a:pt x="1191" y="262"/>
                    <a:pt x="1191" y="167"/>
                  </a:cubicBezTo>
                  <a:cubicBezTo>
                    <a:pt x="1203" y="83"/>
                    <a:pt x="1131" y="0"/>
                    <a:pt x="1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34"/>
            <p:cNvSpPr/>
            <p:nvPr/>
          </p:nvSpPr>
          <p:spPr>
            <a:xfrm>
              <a:off x="1839269" y="1747195"/>
              <a:ext cx="37912" cy="10623"/>
            </a:xfrm>
            <a:custGeom>
              <a:rect b="b" l="l" r="r" t="t"/>
              <a:pathLst>
                <a:path extrusionOk="0" h="334" w="1192">
                  <a:moveTo>
                    <a:pt x="167" y="0"/>
                  </a:moveTo>
                  <a:cubicBezTo>
                    <a:pt x="84" y="0"/>
                    <a:pt x="0" y="83"/>
                    <a:pt x="0" y="167"/>
                  </a:cubicBezTo>
                  <a:cubicBezTo>
                    <a:pt x="0" y="262"/>
                    <a:pt x="84" y="333"/>
                    <a:pt x="167" y="333"/>
                  </a:cubicBezTo>
                  <a:lnTo>
                    <a:pt x="1036" y="333"/>
                  </a:lnTo>
                  <a:cubicBezTo>
                    <a:pt x="1120" y="333"/>
                    <a:pt x="1191" y="262"/>
                    <a:pt x="1191" y="167"/>
                  </a:cubicBezTo>
                  <a:cubicBezTo>
                    <a:pt x="1191" y="83"/>
                    <a:pt x="1120" y="0"/>
                    <a:pt x="1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4" name="Google Shape;1334;p34"/>
          <p:cNvGrpSpPr/>
          <p:nvPr/>
        </p:nvGrpSpPr>
        <p:grpSpPr>
          <a:xfrm>
            <a:off x="4392465" y="2394609"/>
            <a:ext cx="355402" cy="354291"/>
            <a:chOff x="4129482" y="3681059"/>
            <a:chExt cx="355402" cy="354291"/>
          </a:xfrm>
        </p:grpSpPr>
        <p:sp>
          <p:nvSpPr>
            <p:cNvPr id="1335" name="Google Shape;1335;p34"/>
            <p:cNvSpPr/>
            <p:nvPr/>
          </p:nvSpPr>
          <p:spPr>
            <a:xfrm>
              <a:off x="4313979" y="3719578"/>
              <a:ext cx="133117" cy="225016"/>
            </a:xfrm>
            <a:custGeom>
              <a:rect b="b" l="l" r="r" t="t"/>
              <a:pathLst>
                <a:path extrusionOk="0" h="7086" w="4192">
                  <a:moveTo>
                    <a:pt x="173" y="0"/>
                  </a:moveTo>
                  <a:cubicBezTo>
                    <a:pt x="96" y="0"/>
                    <a:pt x="23" y="68"/>
                    <a:pt x="12" y="156"/>
                  </a:cubicBezTo>
                  <a:cubicBezTo>
                    <a:pt x="0" y="240"/>
                    <a:pt x="72" y="323"/>
                    <a:pt x="167" y="335"/>
                  </a:cubicBezTo>
                  <a:cubicBezTo>
                    <a:pt x="1167" y="418"/>
                    <a:pt x="2108" y="883"/>
                    <a:pt x="2798" y="1633"/>
                  </a:cubicBezTo>
                  <a:cubicBezTo>
                    <a:pt x="3501" y="2383"/>
                    <a:pt x="3870" y="3359"/>
                    <a:pt x="3870" y="4383"/>
                  </a:cubicBezTo>
                  <a:cubicBezTo>
                    <a:pt x="3870" y="5217"/>
                    <a:pt x="3620" y="6002"/>
                    <a:pt x="3156" y="6693"/>
                  </a:cubicBezTo>
                  <a:lnTo>
                    <a:pt x="893" y="4407"/>
                  </a:lnTo>
                  <a:cubicBezTo>
                    <a:pt x="864" y="4377"/>
                    <a:pt x="822" y="4362"/>
                    <a:pt x="779" y="4362"/>
                  </a:cubicBezTo>
                  <a:cubicBezTo>
                    <a:pt x="736" y="4362"/>
                    <a:pt x="691" y="4377"/>
                    <a:pt x="655" y="4407"/>
                  </a:cubicBezTo>
                  <a:cubicBezTo>
                    <a:pt x="596" y="4467"/>
                    <a:pt x="596" y="4574"/>
                    <a:pt x="655" y="4645"/>
                  </a:cubicBezTo>
                  <a:lnTo>
                    <a:pt x="3048" y="7050"/>
                  </a:lnTo>
                  <a:cubicBezTo>
                    <a:pt x="3084" y="7074"/>
                    <a:pt x="3120" y="7086"/>
                    <a:pt x="3167" y="7086"/>
                  </a:cubicBezTo>
                  <a:lnTo>
                    <a:pt x="3179" y="7086"/>
                  </a:lnTo>
                  <a:cubicBezTo>
                    <a:pt x="3227" y="7086"/>
                    <a:pt x="3275" y="7062"/>
                    <a:pt x="3298" y="7026"/>
                  </a:cubicBezTo>
                  <a:cubicBezTo>
                    <a:pt x="3882" y="6252"/>
                    <a:pt x="4191" y="5348"/>
                    <a:pt x="4191" y="4383"/>
                  </a:cubicBezTo>
                  <a:cubicBezTo>
                    <a:pt x="4191" y="3276"/>
                    <a:pt x="3775" y="2228"/>
                    <a:pt x="3036" y="1407"/>
                  </a:cubicBezTo>
                  <a:cubicBezTo>
                    <a:pt x="2286" y="597"/>
                    <a:pt x="1274" y="97"/>
                    <a:pt x="191" y="2"/>
                  </a:cubicBezTo>
                  <a:cubicBezTo>
                    <a:pt x="185" y="1"/>
                    <a:pt x="179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34"/>
            <p:cNvSpPr/>
            <p:nvPr/>
          </p:nvSpPr>
          <p:spPr>
            <a:xfrm>
              <a:off x="4220968" y="3719197"/>
              <a:ext cx="106284" cy="132387"/>
            </a:xfrm>
            <a:custGeom>
              <a:rect b="b" l="l" r="r" t="t"/>
              <a:pathLst>
                <a:path extrusionOk="0" h="4169" w="3347">
                  <a:moveTo>
                    <a:pt x="2340" y="1"/>
                  </a:moveTo>
                  <a:cubicBezTo>
                    <a:pt x="2334" y="1"/>
                    <a:pt x="2328" y="1"/>
                    <a:pt x="2322" y="2"/>
                  </a:cubicBezTo>
                  <a:cubicBezTo>
                    <a:pt x="1501" y="73"/>
                    <a:pt x="715" y="371"/>
                    <a:pt x="60" y="883"/>
                  </a:cubicBezTo>
                  <a:cubicBezTo>
                    <a:pt x="12" y="907"/>
                    <a:pt x="0" y="954"/>
                    <a:pt x="0" y="1002"/>
                  </a:cubicBezTo>
                  <a:cubicBezTo>
                    <a:pt x="0" y="1038"/>
                    <a:pt x="12" y="1085"/>
                    <a:pt x="36" y="1133"/>
                  </a:cubicBezTo>
                  <a:lnTo>
                    <a:pt x="3048" y="4121"/>
                  </a:lnTo>
                  <a:cubicBezTo>
                    <a:pt x="3072" y="4157"/>
                    <a:pt x="3120" y="4169"/>
                    <a:pt x="3167" y="4169"/>
                  </a:cubicBezTo>
                  <a:cubicBezTo>
                    <a:pt x="3203" y="4169"/>
                    <a:pt x="3251" y="4157"/>
                    <a:pt x="3287" y="4121"/>
                  </a:cubicBezTo>
                  <a:cubicBezTo>
                    <a:pt x="3346" y="4062"/>
                    <a:pt x="3346" y="3955"/>
                    <a:pt x="3287" y="3883"/>
                  </a:cubicBezTo>
                  <a:lnTo>
                    <a:pt x="429" y="1026"/>
                  </a:lnTo>
                  <a:cubicBezTo>
                    <a:pt x="1001" y="645"/>
                    <a:pt x="1655" y="383"/>
                    <a:pt x="2358" y="323"/>
                  </a:cubicBezTo>
                  <a:cubicBezTo>
                    <a:pt x="2363" y="324"/>
                    <a:pt x="2367" y="324"/>
                    <a:pt x="2372" y="324"/>
                  </a:cubicBezTo>
                  <a:cubicBezTo>
                    <a:pt x="2449" y="324"/>
                    <a:pt x="2512" y="235"/>
                    <a:pt x="2501" y="157"/>
                  </a:cubicBezTo>
                  <a:cubicBezTo>
                    <a:pt x="2479" y="68"/>
                    <a:pt x="2416" y="1"/>
                    <a:pt x="2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34"/>
            <p:cNvSpPr/>
            <p:nvPr/>
          </p:nvSpPr>
          <p:spPr>
            <a:xfrm>
              <a:off x="4167270" y="3772545"/>
              <a:ext cx="226127" cy="225746"/>
            </a:xfrm>
            <a:custGeom>
              <a:rect b="b" l="l" r="r" t="t"/>
              <a:pathLst>
                <a:path extrusionOk="0" h="7109" w="7121">
                  <a:moveTo>
                    <a:pt x="1037" y="405"/>
                  </a:moveTo>
                  <a:lnTo>
                    <a:pt x="6704" y="6061"/>
                  </a:lnTo>
                  <a:cubicBezTo>
                    <a:pt x="6013" y="6537"/>
                    <a:pt x="5228" y="6775"/>
                    <a:pt x="4406" y="6775"/>
                  </a:cubicBezTo>
                  <a:cubicBezTo>
                    <a:pt x="2168" y="6775"/>
                    <a:pt x="334" y="4942"/>
                    <a:pt x="334" y="2703"/>
                  </a:cubicBezTo>
                  <a:cubicBezTo>
                    <a:pt x="334" y="1882"/>
                    <a:pt x="572" y="1096"/>
                    <a:pt x="1037" y="405"/>
                  </a:cubicBezTo>
                  <a:close/>
                  <a:moveTo>
                    <a:pt x="1001" y="1"/>
                  </a:moveTo>
                  <a:cubicBezTo>
                    <a:pt x="953" y="1"/>
                    <a:pt x="918" y="36"/>
                    <a:pt x="882" y="60"/>
                  </a:cubicBezTo>
                  <a:cubicBezTo>
                    <a:pt x="298" y="822"/>
                    <a:pt x="1" y="1739"/>
                    <a:pt x="1" y="2703"/>
                  </a:cubicBezTo>
                  <a:cubicBezTo>
                    <a:pt x="1" y="5120"/>
                    <a:pt x="1989" y="7109"/>
                    <a:pt x="4406" y="7109"/>
                  </a:cubicBezTo>
                  <a:cubicBezTo>
                    <a:pt x="5382" y="7109"/>
                    <a:pt x="6287" y="6811"/>
                    <a:pt x="7061" y="6228"/>
                  </a:cubicBezTo>
                  <a:cubicBezTo>
                    <a:pt x="7109" y="6192"/>
                    <a:pt x="7121" y="6156"/>
                    <a:pt x="7121" y="6108"/>
                  </a:cubicBezTo>
                  <a:cubicBezTo>
                    <a:pt x="7121" y="6061"/>
                    <a:pt x="7109" y="6013"/>
                    <a:pt x="7073" y="5978"/>
                  </a:cubicBezTo>
                  <a:lnTo>
                    <a:pt x="1132" y="36"/>
                  </a:lnTo>
                  <a:cubicBezTo>
                    <a:pt x="1096" y="24"/>
                    <a:pt x="1048" y="1"/>
                    <a:pt x="1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34"/>
            <p:cNvSpPr/>
            <p:nvPr/>
          </p:nvSpPr>
          <p:spPr>
            <a:xfrm>
              <a:off x="4129482" y="3681059"/>
              <a:ext cx="355402" cy="354291"/>
            </a:xfrm>
            <a:custGeom>
              <a:rect b="b" l="l" r="r" t="t"/>
              <a:pathLst>
                <a:path extrusionOk="0" h="11157" w="11192">
                  <a:moveTo>
                    <a:pt x="5596" y="0"/>
                  </a:moveTo>
                  <a:cubicBezTo>
                    <a:pt x="4096" y="0"/>
                    <a:pt x="2703" y="572"/>
                    <a:pt x="1643" y="1631"/>
                  </a:cubicBezTo>
                  <a:cubicBezTo>
                    <a:pt x="584" y="2691"/>
                    <a:pt x="0" y="4096"/>
                    <a:pt x="0" y="5584"/>
                  </a:cubicBezTo>
                  <a:cubicBezTo>
                    <a:pt x="0" y="7013"/>
                    <a:pt x="536" y="8358"/>
                    <a:pt x="1512" y="9406"/>
                  </a:cubicBezTo>
                  <a:cubicBezTo>
                    <a:pt x="2477" y="10430"/>
                    <a:pt x="3786" y="11061"/>
                    <a:pt x="5191" y="11156"/>
                  </a:cubicBezTo>
                  <a:cubicBezTo>
                    <a:pt x="5286" y="11156"/>
                    <a:pt x="5358" y="11097"/>
                    <a:pt x="5382" y="11014"/>
                  </a:cubicBezTo>
                  <a:cubicBezTo>
                    <a:pt x="5382" y="10918"/>
                    <a:pt x="5322" y="10847"/>
                    <a:pt x="5227" y="10835"/>
                  </a:cubicBezTo>
                  <a:cubicBezTo>
                    <a:pt x="3905" y="10740"/>
                    <a:pt x="2667" y="10144"/>
                    <a:pt x="1762" y="9180"/>
                  </a:cubicBezTo>
                  <a:cubicBezTo>
                    <a:pt x="834" y="8192"/>
                    <a:pt x="333" y="6930"/>
                    <a:pt x="333" y="5572"/>
                  </a:cubicBezTo>
                  <a:cubicBezTo>
                    <a:pt x="333" y="4179"/>
                    <a:pt x="881" y="2858"/>
                    <a:pt x="1881" y="1858"/>
                  </a:cubicBezTo>
                  <a:cubicBezTo>
                    <a:pt x="2881" y="858"/>
                    <a:pt x="4203" y="310"/>
                    <a:pt x="5596" y="310"/>
                  </a:cubicBezTo>
                  <a:cubicBezTo>
                    <a:pt x="7001" y="310"/>
                    <a:pt x="8323" y="858"/>
                    <a:pt x="9323" y="1858"/>
                  </a:cubicBezTo>
                  <a:cubicBezTo>
                    <a:pt x="10323" y="2858"/>
                    <a:pt x="10871" y="4179"/>
                    <a:pt x="10871" y="5572"/>
                  </a:cubicBezTo>
                  <a:cubicBezTo>
                    <a:pt x="10871" y="6918"/>
                    <a:pt x="10359" y="8192"/>
                    <a:pt x="9442" y="9180"/>
                  </a:cubicBezTo>
                  <a:cubicBezTo>
                    <a:pt x="8525" y="10144"/>
                    <a:pt x="7299" y="10740"/>
                    <a:pt x="5977" y="10835"/>
                  </a:cubicBezTo>
                  <a:cubicBezTo>
                    <a:pt x="5882" y="10835"/>
                    <a:pt x="5810" y="10918"/>
                    <a:pt x="5822" y="11014"/>
                  </a:cubicBezTo>
                  <a:cubicBezTo>
                    <a:pt x="5822" y="11097"/>
                    <a:pt x="5894" y="11156"/>
                    <a:pt x="5989" y="11156"/>
                  </a:cubicBezTo>
                  <a:lnTo>
                    <a:pt x="6001" y="11156"/>
                  </a:lnTo>
                  <a:cubicBezTo>
                    <a:pt x="7418" y="11061"/>
                    <a:pt x="8727" y="10442"/>
                    <a:pt x="9692" y="9406"/>
                  </a:cubicBezTo>
                  <a:cubicBezTo>
                    <a:pt x="10656" y="8358"/>
                    <a:pt x="11192" y="7013"/>
                    <a:pt x="11192" y="5584"/>
                  </a:cubicBezTo>
                  <a:cubicBezTo>
                    <a:pt x="11192" y="4096"/>
                    <a:pt x="10597" y="2691"/>
                    <a:pt x="9561" y="1631"/>
                  </a:cubicBezTo>
                  <a:cubicBezTo>
                    <a:pt x="8501" y="572"/>
                    <a:pt x="7108" y="0"/>
                    <a:pt x="5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9" name="Google Shape;1339;p34"/>
          <p:cNvGrpSpPr/>
          <p:nvPr/>
        </p:nvGrpSpPr>
        <p:grpSpPr>
          <a:xfrm>
            <a:off x="6017351" y="2680182"/>
            <a:ext cx="350501" cy="284497"/>
            <a:chOff x="2629289" y="1544682"/>
            <a:chExt cx="350501" cy="284497"/>
          </a:xfrm>
        </p:grpSpPr>
        <p:sp>
          <p:nvSpPr>
            <p:cNvPr id="1340" name="Google Shape;1340;p34"/>
            <p:cNvSpPr/>
            <p:nvPr/>
          </p:nvSpPr>
          <p:spPr>
            <a:xfrm>
              <a:off x="2835614" y="1818507"/>
              <a:ext cx="10289" cy="10671"/>
            </a:xfrm>
            <a:custGeom>
              <a:rect b="b" l="l" r="r" t="t"/>
              <a:pathLst>
                <a:path extrusionOk="0" h="335" w="323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251" y="334"/>
                    <a:pt x="322" y="263"/>
                    <a:pt x="322" y="167"/>
                  </a:cubicBezTo>
                  <a:cubicBezTo>
                    <a:pt x="322" y="84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34"/>
            <p:cNvSpPr/>
            <p:nvPr/>
          </p:nvSpPr>
          <p:spPr>
            <a:xfrm>
              <a:off x="2629289" y="1544682"/>
              <a:ext cx="318614" cy="284497"/>
            </a:xfrm>
            <a:custGeom>
              <a:rect b="b" l="l" r="r" t="t"/>
              <a:pathLst>
                <a:path extrusionOk="0" h="8931" w="10002">
                  <a:moveTo>
                    <a:pt x="6978" y="334"/>
                  </a:moveTo>
                  <a:cubicBezTo>
                    <a:pt x="7049" y="334"/>
                    <a:pt x="7109" y="358"/>
                    <a:pt x="7168" y="405"/>
                  </a:cubicBezTo>
                  <a:cubicBezTo>
                    <a:pt x="7228" y="453"/>
                    <a:pt x="8085" y="1310"/>
                    <a:pt x="8764" y="2001"/>
                  </a:cubicBezTo>
                  <a:cubicBezTo>
                    <a:pt x="9216" y="2441"/>
                    <a:pt x="9597" y="2810"/>
                    <a:pt x="9621" y="2846"/>
                  </a:cubicBezTo>
                  <a:cubicBezTo>
                    <a:pt x="9657" y="2894"/>
                    <a:pt x="9692" y="2965"/>
                    <a:pt x="9692" y="3036"/>
                  </a:cubicBezTo>
                  <a:cubicBezTo>
                    <a:pt x="9692" y="3108"/>
                    <a:pt x="9657" y="3167"/>
                    <a:pt x="9621" y="3227"/>
                  </a:cubicBezTo>
                  <a:lnTo>
                    <a:pt x="6549" y="6299"/>
                  </a:lnTo>
                  <a:lnTo>
                    <a:pt x="3727" y="3489"/>
                  </a:lnTo>
                  <a:lnTo>
                    <a:pt x="6787" y="405"/>
                  </a:lnTo>
                  <a:cubicBezTo>
                    <a:pt x="6835" y="358"/>
                    <a:pt x="6906" y="334"/>
                    <a:pt x="6978" y="334"/>
                  </a:cubicBezTo>
                  <a:close/>
                  <a:moveTo>
                    <a:pt x="6978" y="0"/>
                  </a:moveTo>
                  <a:cubicBezTo>
                    <a:pt x="6906" y="0"/>
                    <a:pt x="6835" y="12"/>
                    <a:pt x="6752" y="48"/>
                  </a:cubicBezTo>
                  <a:cubicBezTo>
                    <a:pt x="6680" y="72"/>
                    <a:pt x="6621" y="119"/>
                    <a:pt x="6561" y="179"/>
                  </a:cubicBezTo>
                  <a:lnTo>
                    <a:pt x="3382" y="3358"/>
                  </a:lnTo>
                  <a:lnTo>
                    <a:pt x="179" y="6561"/>
                  </a:lnTo>
                  <a:cubicBezTo>
                    <a:pt x="120" y="6620"/>
                    <a:pt x="72" y="6680"/>
                    <a:pt x="48" y="6751"/>
                  </a:cubicBezTo>
                  <a:cubicBezTo>
                    <a:pt x="13" y="6835"/>
                    <a:pt x="1" y="6906"/>
                    <a:pt x="1" y="6977"/>
                  </a:cubicBezTo>
                  <a:cubicBezTo>
                    <a:pt x="1" y="7049"/>
                    <a:pt x="13" y="7132"/>
                    <a:pt x="48" y="7204"/>
                  </a:cubicBezTo>
                  <a:cubicBezTo>
                    <a:pt x="72" y="7275"/>
                    <a:pt x="120" y="7335"/>
                    <a:pt x="179" y="7394"/>
                  </a:cubicBezTo>
                  <a:lnTo>
                    <a:pt x="1477" y="8692"/>
                  </a:lnTo>
                  <a:cubicBezTo>
                    <a:pt x="1549" y="8763"/>
                    <a:pt x="1644" y="8823"/>
                    <a:pt x="1739" y="8871"/>
                  </a:cubicBezTo>
                  <a:cubicBezTo>
                    <a:pt x="1846" y="8918"/>
                    <a:pt x="1953" y="8930"/>
                    <a:pt x="2049" y="8930"/>
                  </a:cubicBezTo>
                  <a:lnTo>
                    <a:pt x="6013" y="8930"/>
                  </a:lnTo>
                  <a:cubicBezTo>
                    <a:pt x="6109" y="8930"/>
                    <a:pt x="6180" y="8859"/>
                    <a:pt x="6180" y="8763"/>
                  </a:cubicBezTo>
                  <a:cubicBezTo>
                    <a:pt x="6180" y="8680"/>
                    <a:pt x="6073" y="8597"/>
                    <a:pt x="6001" y="8597"/>
                  </a:cubicBezTo>
                  <a:lnTo>
                    <a:pt x="2025" y="8597"/>
                  </a:lnTo>
                  <a:cubicBezTo>
                    <a:pt x="1894" y="8597"/>
                    <a:pt x="1775" y="8561"/>
                    <a:pt x="1679" y="8454"/>
                  </a:cubicBezTo>
                  <a:lnTo>
                    <a:pt x="394" y="7156"/>
                  </a:lnTo>
                  <a:cubicBezTo>
                    <a:pt x="346" y="7108"/>
                    <a:pt x="310" y="7037"/>
                    <a:pt x="310" y="6966"/>
                  </a:cubicBezTo>
                  <a:cubicBezTo>
                    <a:pt x="310" y="6894"/>
                    <a:pt x="346" y="6835"/>
                    <a:pt x="394" y="6775"/>
                  </a:cubicBezTo>
                  <a:lnTo>
                    <a:pt x="3477" y="3679"/>
                  </a:lnTo>
                  <a:lnTo>
                    <a:pt x="6299" y="6489"/>
                  </a:lnTo>
                  <a:lnTo>
                    <a:pt x="4787" y="7989"/>
                  </a:lnTo>
                  <a:cubicBezTo>
                    <a:pt x="4763" y="8025"/>
                    <a:pt x="4751" y="8061"/>
                    <a:pt x="4751" y="8109"/>
                  </a:cubicBezTo>
                  <a:cubicBezTo>
                    <a:pt x="4751" y="8156"/>
                    <a:pt x="4763" y="8204"/>
                    <a:pt x="4787" y="8228"/>
                  </a:cubicBezTo>
                  <a:cubicBezTo>
                    <a:pt x="4823" y="8263"/>
                    <a:pt x="4870" y="8275"/>
                    <a:pt x="4906" y="8275"/>
                  </a:cubicBezTo>
                  <a:cubicBezTo>
                    <a:pt x="4954" y="8275"/>
                    <a:pt x="5001" y="8263"/>
                    <a:pt x="5025" y="8228"/>
                  </a:cubicBezTo>
                  <a:lnTo>
                    <a:pt x="9823" y="3441"/>
                  </a:lnTo>
                  <a:cubicBezTo>
                    <a:pt x="9883" y="3382"/>
                    <a:pt x="9931" y="3322"/>
                    <a:pt x="9954" y="3239"/>
                  </a:cubicBezTo>
                  <a:cubicBezTo>
                    <a:pt x="9990" y="3167"/>
                    <a:pt x="10002" y="3096"/>
                    <a:pt x="10002" y="3025"/>
                  </a:cubicBezTo>
                  <a:cubicBezTo>
                    <a:pt x="10002" y="2941"/>
                    <a:pt x="9990" y="2870"/>
                    <a:pt x="9954" y="2798"/>
                  </a:cubicBezTo>
                  <a:cubicBezTo>
                    <a:pt x="9931" y="2727"/>
                    <a:pt x="9883" y="2667"/>
                    <a:pt x="9823" y="2608"/>
                  </a:cubicBezTo>
                  <a:lnTo>
                    <a:pt x="8156" y="941"/>
                  </a:lnTo>
                  <a:lnTo>
                    <a:pt x="7394" y="179"/>
                  </a:lnTo>
                  <a:cubicBezTo>
                    <a:pt x="7335" y="119"/>
                    <a:pt x="7275" y="72"/>
                    <a:pt x="7204" y="48"/>
                  </a:cubicBezTo>
                  <a:cubicBezTo>
                    <a:pt x="7133" y="12"/>
                    <a:pt x="7049" y="0"/>
                    <a:pt x="6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34"/>
            <p:cNvSpPr/>
            <p:nvPr/>
          </p:nvSpPr>
          <p:spPr>
            <a:xfrm>
              <a:off x="2876962" y="1818507"/>
              <a:ext cx="30740" cy="10671"/>
            </a:xfrm>
            <a:custGeom>
              <a:rect b="b" l="l" r="r" t="t"/>
              <a:pathLst>
                <a:path extrusionOk="0" h="335" w="965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798" y="334"/>
                  </a:lnTo>
                  <a:cubicBezTo>
                    <a:pt x="893" y="334"/>
                    <a:pt x="965" y="263"/>
                    <a:pt x="965" y="167"/>
                  </a:cubicBezTo>
                  <a:cubicBezTo>
                    <a:pt x="965" y="84"/>
                    <a:pt x="893" y="1"/>
                    <a:pt x="7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34"/>
            <p:cNvSpPr/>
            <p:nvPr/>
          </p:nvSpPr>
          <p:spPr>
            <a:xfrm>
              <a:off x="2969118" y="1818507"/>
              <a:ext cx="10671" cy="10671"/>
            </a:xfrm>
            <a:custGeom>
              <a:rect b="b" l="l" r="r" t="t"/>
              <a:pathLst>
                <a:path extrusionOk="0" h="335" w="335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251" y="334"/>
                    <a:pt x="334" y="263"/>
                    <a:pt x="334" y="167"/>
                  </a:cubicBezTo>
                  <a:cubicBezTo>
                    <a:pt x="334" y="84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34"/>
            <p:cNvSpPr/>
            <p:nvPr/>
          </p:nvSpPr>
          <p:spPr>
            <a:xfrm>
              <a:off x="2916780" y="1818507"/>
              <a:ext cx="34563" cy="10671"/>
            </a:xfrm>
            <a:custGeom>
              <a:rect b="b" l="l" r="r" t="t"/>
              <a:pathLst>
                <a:path extrusionOk="0" h="335" w="1085">
                  <a:moveTo>
                    <a:pt x="155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55" y="334"/>
                  </a:cubicBezTo>
                  <a:lnTo>
                    <a:pt x="917" y="334"/>
                  </a:lnTo>
                  <a:cubicBezTo>
                    <a:pt x="1013" y="334"/>
                    <a:pt x="1084" y="263"/>
                    <a:pt x="1084" y="167"/>
                  </a:cubicBezTo>
                  <a:cubicBezTo>
                    <a:pt x="1084" y="84"/>
                    <a:pt x="1001" y="1"/>
                    <a:pt x="9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5" name="Google Shape;1345;p34"/>
          <p:cNvGrpSpPr/>
          <p:nvPr/>
        </p:nvGrpSpPr>
        <p:grpSpPr>
          <a:xfrm>
            <a:off x="7616909" y="2400259"/>
            <a:ext cx="422542" cy="342973"/>
            <a:chOff x="8172659" y="2442859"/>
            <a:chExt cx="422542" cy="342973"/>
          </a:xfrm>
        </p:grpSpPr>
        <p:grpSp>
          <p:nvGrpSpPr>
            <p:cNvPr id="1346" name="Google Shape;1346;p34"/>
            <p:cNvGrpSpPr/>
            <p:nvPr/>
          </p:nvGrpSpPr>
          <p:grpSpPr>
            <a:xfrm>
              <a:off x="8172659" y="2442859"/>
              <a:ext cx="422542" cy="342973"/>
              <a:chOff x="8172659" y="2442859"/>
              <a:chExt cx="422542" cy="342973"/>
            </a:xfrm>
          </p:grpSpPr>
          <p:sp>
            <p:nvSpPr>
              <p:cNvPr id="1347" name="Google Shape;1347;p34"/>
              <p:cNvSpPr/>
              <p:nvPr/>
            </p:nvSpPr>
            <p:spPr>
              <a:xfrm>
                <a:off x="8172659" y="2442859"/>
                <a:ext cx="422542" cy="342973"/>
              </a:xfrm>
              <a:custGeom>
                <a:rect b="b" l="l" r="r" t="t"/>
                <a:pathLst>
                  <a:path extrusionOk="0" h="10776" w="13276">
                    <a:moveTo>
                      <a:pt x="2084" y="382"/>
                    </a:moveTo>
                    <a:cubicBezTo>
                      <a:pt x="2084" y="382"/>
                      <a:pt x="2108" y="382"/>
                      <a:pt x="2108" y="406"/>
                    </a:cubicBezTo>
                    <a:lnTo>
                      <a:pt x="2108" y="1239"/>
                    </a:lnTo>
                    <a:cubicBezTo>
                      <a:pt x="2108" y="1239"/>
                      <a:pt x="2108" y="1251"/>
                      <a:pt x="2084" y="1251"/>
                    </a:cubicBezTo>
                    <a:lnTo>
                      <a:pt x="1667" y="1251"/>
                    </a:lnTo>
                    <a:cubicBezTo>
                      <a:pt x="1667" y="1251"/>
                      <a:pt x="1655" y="1251"/>
                      <a:pt x="1655" y="1239"/>
                    </a:cubicBezTo>
                    <a:lnTo>
                      <a:pt x="1655" y="406"/>
                    </a:lnTo>
                    <a:lnTo>
                      <a:pt x="2084" y="382"/>
                    </a:lnTo>
                    <a:close/>
                    <a:moveTo>
                      <a:pt x="11645" y="382"/>
                    </a:moveTo>
                    <a:cubicBezTo>
                      <a:pt x="11645" y="382"/>
                      <a:pt x="11657" y="382"/>
                      <a:pt x="11657" y="406"/>
                    </a:cubicBezTo>
                    <a:lnTo>
                      <a:pt x="11657" y="1239"/>
                    </a:lnTo>
                    <a:cubicBezTo>
                      <a:pt x="11657" y="1239"/>
                      <a:pt x="11657" y="1251"/>
                      <a:pt x="11645" y="1251"/>
                    </a:cubicBezTo>
                    <a:lnTo>
                      <a:pt x="11216" y="1251"/>
                    </a:lnTo>
                    <a:cubicBezTo>
                      <a:pt x="11216" y="1251"/>
                      <a:pt x="11192" y="1251"/>
                      <a:pt x="11192" y="1239"/>
                    </a:cubicBezTo>
                    <a:lnTo>
                      <a:pt x="11192" y="406"/>
                    </a:lnTo>
                    <a:lnTo>
                      <a:pt x="11216" y="406"/>
                    </a:lnTo>
                    <a:lnTo>
                      <a:pt x="11645" y="382"/>
                    </a:lnTo>
                    <a:close/>
                    <a:moveTo>
                      <a:pt x="12478" y="1215"/>
                    </a:moveTo>
                    <a:cubicBezTo>
                      <a:pt x="12716" y="1215"/>
                      <a:pt x="12907" y="1418"/>
                      <a:pt x="12907" y="1656"/>
                    </a:cubicBezTo>
                    <a:lnTo>
                      <a:pt x="12907" y="9954"/>
                    </a:lnTo>
                    <a:cubicBezTo>
                      <a:pt x="12895" y="10193"/>
                      <a:pt x="12704" y="10383"/>
                      <a:pt x="12466" y="10383"/>
                    </a:cubicBezTo>
                    <a:lnTo>
                      <a:pt x="834" y="10383"/>
                    </a:lnTo>
                    <a:cubicBezTo>
                      <a:pt x="596" y="10383"/>
                      <a:pt x="405" y="10193"/>
                      <a:pt x="405" y="9954"/>
                    </a:cubicBezTo>
                    <a:lnTo>
                      <a:pt x="405" y="1656"/>
                    </a:lnTo>
                    <a:cubicBezTo>
                      <a:pt x="405" y="1418"/>
                      <a:pt x="596" y="1215"/>
                      <a:pt x="834" y="1215"/>
                    </a:cubicBezTo>
                    <a:lnTo>
                      <a:pt x="1262" y="1215"/>
                    </a:lnTo>
                    <a:lnTo>
                      <a:pt x="1262" y="1239"/>
                    </a:lnTo>
                    <a:cubicBezTo>
                      <a:pt x="1262" y="1453"/>
                      <a:pt x="1441" y="1632"/>
                      <a:pt x="1667" y="1632"/>
                    </a:cubicBezTo>
                    <a:lnTo>
                      <a:pt x="2084" y="1632"/>
                    </a:lnTo>
                    <a:cubicBezTo>
                      <a:pt x="2310" y="1632"/>
                      <a:pt x="2489" y="1453"/>
                      <a:pt x="2489" y="1239"/>
                    </a:cubicBezTo>
                    <a:lnTo>
                      <a:pt x="2489" y="1215"/>
                    </a:lnTo>
                    <a:lnTo>
                      <a:pt x="10823" y="1215"/>
                    </a:lnTo>
                    <a:lnTo>
                      <a:pt x="10823" y="1239"/>
                    </a:lnTo>
                    <a:cubicBezTo>
                      <a:pt x="10823" y="1453"/>
                      <a:pt x="11002" y="1632"/>
                      <a:pt x="11228" y="1632"/>
                    </a:cubicBezTo>
                    <a:lnTo>
                      <a:pt x="11645" y="1632"/>
                    </a:lnTo>
                    <a:cubicBezTo>
                      <a:pt x="11859" y="1632"/>
                      <a:pt x="12038" y="1453"/>
                      <a:pt x="12038" y="1239"/>
                    </a:cubicBezTo>
                    <a:lnTo>
                      <a:pt x="12038" y="1215"/>
                    </a:lnTo>
                    <a:close/>
                    <a:moveTo>
                      <a:pt x="1655" y="1"/>
                    </a:moveTo>
                    <a:cubicBezTo>
                      <a:pt x="1429" y="1"/>
                      <a:pt x="1251" y="179"/>
                      <a:pt x="1251" y="406"/>
                    </a:cubicBezTo>
                    <a:lnTo>
                      <a:pt x="1251" y="834"/>
                    </a:lnTo>
                    <a:lnTo>
                      <a:pt x="822" y="834"/>
                    </a:lnTo>
                    <a:cubicBezTo>
                      <a:pt x="381" y="834"/>
                      <a:pt x="0" y="1203"/>
                      <a:pt x="0" y="1656"/>
                    </a:cubicBezTo>
                    <a:lnTo>
                      <a:pt x="0" y="9954"/>
                    </a:lnTo>
                    <a:cubicBezTo>
                      <a:pt x="0" y="10395"/>
                      <a:pt x="381" y="10776"/>
                      <a:pt x="822" y="10776"/>
                    </a:cubicBezTo>
                    <a:lnTo>
                      <a:pt x="12442" y="10776"/>
                    </a:lnTo>
                    <a:cubicBezTo>
                      <a:pt x="12895" y="10776"/>
                      <a:pt x="13264" y="10395"/>
                      <a:pt x="13264" y="9954"/>
                    </a:cubicBezTo>
                    <a:lnTo>
                      <a:pt x="13264" y="1656"/>
                    </a:lnTo>
                    <a:cubicBezTo>
                      <a:pt x="13276" y="1203"/>
                      <a:pt x="12907" y="834"/>
                      <a:pt x="12466" y="834"/>
                    </a:cubicBezTo>
                    <a:lnTo>
                      <a:pt x="12026" y="834"/>
                    </a:lnTo>
                    <a:lnTo>
                      <a:pt x="12026" y="406"/>
                    </a:lnTo>
                    <a:cubicBezTo>
                      <a:pt x="12026" y="179"/>
                      <a:pt x="11847" y="1"/>
                      <a:pt x="11621" y="1"/>
                    </a:cubicBezTo>
                    <a:lnTo>
                      <a:pt x="11216" y="1"/>
                    </a:lnTo>
                    <a:cubicBezTo>
                      <a:pt x="10990" y="1"/>
                      <a:pt x="10811" y="179"/>
                      <a:pt x="10811" y="406"/>
                    </a:cubicBezTo>
                    <a:lnTo>
                      <a:pt x="10811" y="834"/>
                    </a:lnTo>
                    <a:lnTo>
                      <a:pt x="2477" y="834"/>
                    </a:lnTo>
                    <a:lnTo>
                      <a:pt x="2477" y="406"/>
                    </a:lnTo>
                    <a:cubicBezTo>
                      <a:pt x="2477" y="179"/>
                      <a:pt x="2298" y="1"/>
                      <a:pt x="20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34"/>
              <p:cNvSpPr/>
              <p:nvPr/>
            </p:nvSpPr>
            <p:spPr>
              <a:xfrm>
                <a:off x="8199935" y="2509187"/>
                <a:ext cx="368753" cy="12158"/>
              </a:xfrm>
              <a:custGeom>
                <a:rect b="b" l="l" r="r" t="t"/>
                <a:pathLst>
                  <a:path extrusionOk="0" h="382" w="11586">
                    <a:moveTo>
                      <a:pt x="191" y="0"/>
                    </a:moveTo>
                    <a:cubicBezTo>
                      <a:pt x="84" y="0"/>
                      <a:pt x="1" y="84"/>
                      <a:pt x="1" y="191"/>
                    </a:cubicBezTo>
                    <a:cubicBezTo>
                      <a:pt x="1" y="298"/>
                      <a:pt x="84" y="381"/>
                      <a:pt x="191" y="381"/>
                    </a:cubicBezTo>
                    <a:lnTo>
                      <a:pt x="11395" y="381"/>
                    </a:lnTo>
                    <a:cubicBezTo>
                      <a:pt x="11502" y="381"/>
                      <a:pt x="11585" y="298"/>
                      <a:pt x="11585" y="191"/>
                    </a:cubicBezTo>
                    <a:cubicBezTo>
                      <a:pt x="11585" y="84"/>
                      <a:pt x="11502" y="0"/>
                      <a:pt x="113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49" name="Google Shape;1349;p34"/>
            <p:cNvGrpSpPr/>
            <p:nvPr/>
          </p:nvGrpSpPr>
          <p:grpSpPr>
            <a:xfrm>
              <a:off x="8226336" y="2595220"/>
              <a:ext cx="315188" cy="92027"/>
              <a:chOff x="8226336" y="2595220"/>
              <a:chExt cx="315188" cy="92027"/>
            </a:xfrm>
          </p:grpSpPr>
          <p:sp>
            <p:nvSpPr>
              <p:cNvPr id="1350" name="Google Shape;1350;p34"/>
              <p:cNvSpPr/>
              <p:nvPr/>
            </p:nvSpPr>
            <p:spPr>
              <a:xfrm>
                <a:off x="8464266" y="2595220"/>
                <a:ext cx="77258" cy="92027"/>
              </a:xfrm>
              <a:custGeom>
                <a:rect b="b" l="l" r="r" t="t"/>
                <a:pathLst>
                  <a:path extrusionOk="0" h="1794" w="1506">
                    <a:moveTo>
                      <a:pt x="754" y="532"/>
                    </a:moveTo>
                    <a:cubicBezTo>
                      <a:pt x="875" y="532"/>
                      <a:pt x="973" y="631"/>
                      <a:pt x="973" y="753"/>
                    </a:cubicBezTo>
                    <a:lnTo>
                      <a:pt x="973" y="1041"/>
                    </a:lnTo>
                    <a:cubicBezTo>
                      <a:pt x="973" y="1163"/>
                      <a:pt x="875" y="1261"/>
                      <a:pt x="754" y="1261"/>
                    </a:cubicBezTo>
                    <a:cubicBezTo>
                      <a:pt x="631" y="1261"/>
                      <a:pt x="533" y="1163"/>
                      <a:pt x="533" y="1041"/>
                    </a:cubicBezTo>
                    <a:lnTo>
                      <a:pt x="533" y="753"/>
                    </a:lnTo>
                    <a:cubicBezTo>
                      <a:pt x="533" y="631"/>
                      <a:pt x="631" y="532"/>
                      <a:pt x="754" y="532"/>
                    </a:cubicBezTo>
                    <a:close/>
                    <a:moveTo>
                      <a:pt x="754" y="1"/>
                    </a:moveTo>
                    <a:cubicBezTo>
                      <a:pt x="339" y="1"/>
                      <a:pt x="1" y="338"/>
                      <a:pt x="1" y="753"/>
                    </a:cubicBezTo>
                    <a:lnTo>
                      <a:pt x="1" y="1041"/>
                    </a:lnTo>
                    <a:cubicBezTo>
                      <a:pt x="1" y="1455"/>
                      <a:pt x="339" y="1793"/>
                      <a:pt x="754" y="1793"/>
                    </a:cubicBezTo>
                    <a:cubicBezTo>
                      <a:pt x="1168" y="1793"/>
                      <a:pt x="1505" y="1455"/>
                      <a:pt x="1505" y="1041"/>
                    </a:cubicBezTo>
                    <a:lnTo>
                      <a:pt x="1505" y="753"/>
                    </a:lnTo>
                    <a:cubicBezTo>
                      <a:pt x="1505" y="338"/>
                      <a:pt x="1168" y="1"/>
                      <a:pt x="75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34"/>
              <p:cNvSpPr/>
              <p:nvPr/>
            </p:nvSpPr>
            <p:spPr>
              <a:xfrm>
                <a:off x="8329398" y="2595220"/>
                <a:ext cx="77207" cy="92027"/>
              </a:xfrm>
              <a:custGeom>
                <a:rect b="b" l="l" r="r" t="t"/>
                <a:pathLst>
                  <a:path extrusionOk="0" h="1794" w="1505">
                    <a:moveTo>
                      <a:pt x="752" y="532"/>
                    </a:moveTo>
                    <a:cubicBezTo>
                      <a:pt x="874" y="532"/>
                      <a:pt x="973" y="631"/>
                      <a:pt x="973" y="753"/>
                    </a:cubicBezTo>
                    <a:lnTo>
                      <a:pt x="973" y="1041"/>
                    </a:lnTo>
                    <a:cubicBezTo>
                      <a:pt x="973" y="1163"/>
                      <a:pt x="874" y="1261"/>
                      <a:pt x="752" y="1261"/>
                    </a:cubicBezTo>
                    <a:cubicBezTo>
                      <a:pt x="631" y="1261"/>
                      <a:pt x="532" y="1163"/>
                      <a:pt x="532" y="1041"/>
                    </a:cubicBezTo>
                    <a:lnTo>
                      <a:pt x="532" y="753"/>
                    </a:lnTo>
                    <a:cubicBezTo>
                      <a:pt x="532" y="631"/>
                      <a:pt x="631" y="532"/>
                      <a:pt x="752" y="532"/>
                    </a:cubicBezTo>
                    <a:close/>
                    <a:moveTo>
                      <a:pt x="752" y="1"/>
                    </a:moveTo>
                    <a:cubicBezTo>
                      <a:pt x="337" y="1"/>
                      <a:pt x="0" y="338"/>
                      <a:pt x="0" y="753"/>
                    </a:cubicBezTo>
                    <a:lnTo>
                      <a:pt x="0" y="1041"/>
                    </a:lnTo>
                    <a:cubicBezTo>
                      <a:pt x="0" y="1455"/>
                      <a:pt x="337" y="1793"/>
                      <a:pt x="752" y="1793"/>
                    </a:cubicBezTo>
                    <a:cubicBezTo>
                      <a:pt x="1167" y="1793"/>
                      <a:pt x="1505" y="1455"/>
                      <a:pt x="1505" y="1041"/>
                    </a:cubicBezTo>
                    <a:lnTo>
                      <a:pt x="1505" y="753"/>
                    </a:lnTo>
                    <a:cubicBezTo>
                      <a:pt x="1505" y="338"/>
                      <a:pt x="1167" y="1"/>
                      <a:pt x="7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Google Shape;1352;p34"/>
              <p:cNvSpPr/>
              <p:nvPr/>
            </p:nvSpPr>
            <p:spPr>
              <a:xfrm>
                <a:off x="8411992" y="2595220"/>
                <a:ext cx="41194" cy="91975"/>
              </a:xfrm>
              <a:custGeom>
                <a:rect b="b" l="l" r="r" t="t"/>
                <a:pathLst>
                  <a:path extrusionOk="0" h="1793" w="803">
                    <a:moveTo>
                      <a:pt x="266" y="1"/>
                    </a:moveTo>
                    <a:cubicBezTo>
                      <a:pt x="120" y="1"/>
                      <a:pt x="0" y="120"/>
                      <a:pt x="0" y="266"/>
                    </a:cubicBezTo>
                    <a:cubicBezTo>
                      <a:pt x="0" y="413"/>
                      <a:pt x="120" y="532"/>
                      <a:pt x="266" y="532"/>
                    </a:cubicBezTo>
                    <a:lnTo>
                      <a:pt x="270" y="532"/>
                    </a:lnTo>
                    <a:lnTo>
                      <a:pt x="270" y="1527"/>
                    </a:lnTo>
                    <a:cubicBezTo>
                      <a:pt x="270" y="1674"/>
                      <a:pt x="390" y="1792"/>
                      <a:pt x="536" y="1792"/>
                    </a:cubicBezTo>
                    <a:cubicBezTo>
                      <a:pt x="683" y="1792"/>
                      <a:pt x="802" y="1674"/>
                      <a:pt x="802" y="1527"/>
                    </a:cubicBezTo>
                    <a:lnTo>
                      <a:pt x="802" y="266"/>
                    </a:lnTo>
                    <a:cubicBezTo>
                      <a:pt x="802" y="120"/>
                      <a:pt x="683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34"/>
              <p:cNvSpPr/>
              <p:nvPr/>
            </p:nvSpPr>
            <p:spPr>
              <a:xfrm>
                <a:off x="8226336" y="2595220"/>
                <a:ext cx="41245" cy="91975"/>
              </a:xfrm>
              <a:custGeom>
                <a:rect b="b" l="l" r="r" t="t"/>
                <a:pathLst>
                  <a:path extrusionOk="0" h="1793" w="804">
                    <a:moveTo>
                      <a:pt x="266" y="1"/>
                    </a:moveTo>
                    <a:cubicBezTo>
                      <a:pt x="119" y="1"/>
                      <a:pt x="0" y="120"/>
                      <a:pt x="0" y="266"/>
                    </a:cubicBezTo>
                    <a:cubicBezTo>
                      <a:pt x="0" y="413"/>
                      <a:pt x="119" y="532"/>
                      <a:pt x="266" y="532"/>
                    </a:cubicBezTo>
                    <a:lnTo>
                      <a:pt x="271" y="532"/>
                    </a:lnTo>
                    <a:lnTo>
                      <a:pt x="271" y="1527"/>
                    </a:lnTo>
                    <a:cubicBezTo>
                      <a:pt x="271" y="1674"/>
                      <a:pt x="390" y="1792"/>
                      <a:pt x="537" y="1792"/>
                    </a:cubicBezTo>
                    <a:cubicBezTo>
                      <a:pt x="684" y="1792"/>
                      <a:pt x="802" y="1674"/>
                      <a:pt x="802" y="1527"/>
                    </a:cubicBezTo>
                    <a:lnTo>
                      <a:pt x="802" y="266"/>
                    </a:lnTo>
                    <a:cubicBezTo>
                      <a:pt x="803" y="120"/>
                      <a:pt x="684" y="1"/>
                      <a:pt x="53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34"/>
              <p:cNvSpPr/>
              <p:nvPr/>
            </p:nvSpPr>
            <p:spPr>
              <a:xfrm>
                <a:off x="8277123" y="2595220"/>
                <a:ext cx="41194" cy="91975"/>
              </a:xfrm>
              <a:custGeom>
                <a:rect b="b" l="l" r="r" t="t"/>
                <a:pathLst>
                  <a:path extrusionOk="0" h="1793" w="803">
                    <a:moveTo>
                      <a:pt x="267" y="1"/>
                    </a:moveTo>
                    <a:cubicBezTo>
                      <a:pt x="120" y="1"/>
                      <a:pt x="1" y="120"/>
                      <a:pt x="1" y="266"/>
                    </a:cubicBezTo>
                    <a:cubicBezTo>
                      <a:pt x="1" y="413"/>
                      <a:pt x="120" y="532"/>
                      <a:pt x="267" y="532"/>
                    </a:cubicBezTo>
                    <a:lnTo>
                      <a:pt x="271" y="532"/>
                    </a:lnTo>
                    <a:lnTo>
                      <a:pt x="271" y="1527"/>
                    </a:lnTo>
                    <a:cubicBezTo>
                      <a:pt x="271" y="1674"/>
                      <a:pt x="390" y="1792"/>
                      <a:pt x="537" y="1792"/>
                    </a:cubicBezTo>
                    <a:cubicBezTo>
                      <a:pt x="684" y="1792"/>
                      <a:pt x="803" y="1674"/>
                      <a:pt x="803" y="1527"/>
                    </a:cubicBezTo>
                    <a:lnTo>
                      <a:pt x="803" y="266"/>
                    </a:lnTo>
                    <a:cubicBezTo>
                      <a:pt x="803" y="120"/>
                      <a:pt x="684" y="1"/>
                      <a:pt x="53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55" name="Google Shape;1355;p34"/>
          <p:cNvSpPr txBox="1"/>
          <p:nvPr/>
        </p:nvSpPr>
        <p:spPr>
          <a:xfrm>
            <a:off x="2122975" y="4666875"/>
            <a:ext cx="4902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“What is one coin?” vs “What’s this coin?”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56" name="Google Shape;1356;p34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7199997">
            <a:off x="-196812" y="-223502"/>
            <a:ext cx="1857373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7" name="Google Shape;1357;p34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 rot="9063197">
            <a:off x="7997175" y="4130325"/>
            <a:ext cx="1671078" cy="160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8" name="Google Shape;1358;p34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-8866459">
            <a:off x="7883004" y="122618"/>
            <a:ext cx="1047762" cy="938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9" name="Google Shape;1359;p34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1203236">
            <a:off x="1210128" y="201124"/>
            <a:ext cx="529519" cy="5003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0" name="Google Shape;1360;p34"/>
          <p:cNvGrpSpPr/>
          <p:nvPr/>
        </p:nvGrpSpPr>
        <p:grpSpPr>
          <a:xfrm>
            <a:off x="2046150" y="4402825"/>
            <a:ext cx="76825" cy="76800"/>
            <a:chOff x="3104875" y="1099400"/>
            <a:chExt cx="76825" cy="76800"/>
          </a:xfrm>
        </p:grpSpPr>
        <p:sp>
          <p:nvSpPr>
            <p:cNvPr id="1361" name="Google Shape;1361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3" name="Google Shape;1363;p34"/>
          <p:cNvGrpSpPr/>
          <p:nvPr/>
        </p:nvGrpSpPr>
        <p:grpSpPr>
          <a:xfrm>
            <a:off x="7540075" y="1086000"/>
            <a:ext cx="76825" cy="76800"/>
            <a:chOff x="3104875" y="1099400"/>
            <a:chExt cx="76825" cy="76800"/>
          </a:xfrm>
        </p:grpSpPr>
        <p:sp>
          <p:nvSpPr>
            <p:cNvPr id="1364" name="Google Shape;1364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0" name="Google Shape;13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25" y="1875475"/>
            <a:ext cx="3748725" cy="3038025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71" name="Google Shape;1371;p35"/>
          <p:cNvSpPr txBox="1"/>
          <p:nvPr/>
        </p:nvSpPr>
        <p:spPr>
          <a:xfrm>
            <a:off x="2702450" y="843300"/>
            <a:ext cx="6267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Podobieństwo cosinusowe</a:t>
            </a:r>
            <a:endParaRPr sz="32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372" name="Google Shape;1372;p35"/>
          <p:cNvSpPr txBox="1"/>
          <p:nvPr/>
        </p:nvSpPr>
        <p:spPr>
          <a:xfrm>
            <a:off x="4126700" y="1875475"/>
            <a:ext cx="34188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Dokładność: 66%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73" name="Google Shape;1373;p35"/>
          <p:cNvPicPr preferRelativeResize="0"/>
          <p:nvPr/>
        </p:nvPicPr>
        <p:blipFill rotWithShape="1">
          <a:blip r:embed="rId4">
            <a:alphaModFix/>
          </a:blip>
          <a:srcRect b="4591" l="24331" r="23342" t="5721"/>
          <a:stretch/>
        </p:blipFill>
        <p:spPr>
          <a:xfrm rot="-2186604">
            <a:off x="6936362" y="2454149"/>
            <a:ext cx="1857374" cy="1790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" name="Google Shape;1374;p35"/>
          <p:cNvPicPr preferRelativeResize="0"/>
          <p:nvPr/>
        </p:nvPicPr>
        <p:blipFill rotWithShape="1">
          <a:blip r:embed="rId5">
            <a:alphaModFix/>
          </a:blip>
          <a:srcRect b="8336" l="18647" r="8852" t="7960"/>
          <a:stretch/>
        </p:blipFill>
        <p:spPr>
          <a:xfrm rot="-1406513">
            <a:off x="5010285" y="3773612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5" name="Google Shape;1375;p35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1203237">
            <a:off x="8068651" y="113710"/>
            <a:ext cx="796251" cy="7523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6" name="Google Shape;1376;p35"/>
          <p:cNvGrpSpPr/>
          <p:nvPr/>
        </p:nvGrpSpPr>
        <p:grpSpPr>
          <a:xfrm>
            <a:off x="5497175" y="307025"/>
            <a:ext cx="76825" cy="76800"/>
            <a:chOff x="3104875" y="1099400"/>
            <a:chExt cx="76825" cy="76800"/>
          </a:xfrm>
        </p:grpSpPr>
        <p:sp>
          <p:nvSpPr>
            <p:cNvPr id="1377" name="Google Shape;1377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9" name="Google Shape;1379;p35"/>
          <p:cNvGrpSpPr/>
          <p:nvPr/>
        </p:nvGrpSpPr>
        <p:grpSpPr>
          <a:xfrm>
            <a:off x="7631975" y="1798675"/>
            <a:ext cx="76825" cy="76800"/>
            <a:chOff x="3104875" y="1099400"/>
            <a:chExt cx="76825" cy="76800"/>
          </a:xfrm>
        </p:grpSpPr>
        <p:sp>
          <p:nvSpPr>
            <p:cNvPr id="1380" name="Google Shape;1380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2" name="Google Shape;1382;p35"/>
          <p:cNvGrpSpPr/>
          <p:nvPr/>
        </p:nvGrpSpPr>
        <p:grpSpPr>
          <a:xfrm>
            <a:off x="4668425" y="4416000"/>
            <a:ext cx="76825" cy="76800"/>
            <a:chOff x="3104875" y="1099400"/>
            <a:chExt cx="76825" cy="76800"/>
          </a:xfrm>
        </p:grpSpPr>
        <p:sp>
          <p:nvSpPr>
            <p:cNvPr id="1383" name="Google Shape;1383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36"/>
          <p:cNvSpPr txBox="1"/>
          <p:nvPr/>
        </p:nvSpPr>
        <p:spPr>
          <a:xfrm>
            <a:off x="1438350" y="252600"/>
            <a:ext cx="6267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Testowanie modeli</a:t>
            </a:r>
            <a:endParaRPr sz="32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390" name="Google Shape;13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9" y="1959950"/>
            <a:ext cx="4449090" cy="12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36"/>
          <p:cNvSpPr/>
          <p:nvPr/>
        </p:nvSpPr>
        <p:spPr>
          <a:xfrm rot="5400000">
            <a:off x="43640" y="2015315"/>
            <a:ext cx="1284600" cy="11133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rgbClr val="AE7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36"/>
          <p:cNvSpPr txBox="1"/>
          <p:nvPr/>
        </p:nvSpPr>
        <p:spPr>
          <a:xfrm>
            <a:off x="2383540" y="1372914"/>
            <a:ext cx="22218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MultinomialNB</a:t>
            </a:r>
            <a:endParaRPr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3" name="Google Shape;1393;p36"/>
          <p:cNvSpPr txBox="1"/>
          <p:nvPr/>
        </p:nvSpPr>
        <p:spPr>
          <a:xfrm>
            <a:off x="2383540" y="2033398"/>
            <a:ext cx="22218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SGDClassifier</a:t>
            </a:r>
            <a:endParaRPr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4" name="Google Shape;1394;p36"/>
          <p:cNvSpPr txBox="1"/>
          <p:nvPr/>
        </p:nvSpPr>
        <p:spPr>
          <a:xfrm>
            <a:off x="2383540" y="2693882"/>
            <a:ext cx="22533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LinearSVC</a:t>
            </a:r>
            <a:endParaRPr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5" name="Google Shape;1395;p36"/>
          <p:cNvSpPr/>
          <p:nvPr/>
        </p:nvSpPr>
        <p:spPr>
          <a:xfrm rot="5400000">
            <a:off x="1758660" y="1351700"/>
            <a:ext cx="529200" cy="4587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rgbClr val="AE7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36"/>
          <p:cNvSpPr/>
          <p:nvPr/>
        </p:nvSpPr>
        <p:spPr>
          <a:xfrm rot="5400000">
            <a:off x="1758660" y="2012184"/>
            <a:ext cx="529200" cy="4587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rgbClr val="AE7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36"/>
          <p:cNvSpPr/>
          <p:nvPr/>
        </p:nvSpPr>
        <p:spPr>
          <a:xfrm rot="5400000">
            <a:off x="1758660" y="2672669"/>
            <a:ext cx="529200" cy="4587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rgbClr val="AE7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8" name="Google Shape;1398;p36"/>
          <p:cNvCxnSpPr>
            <a:stCxn id="1395" idx="2"/>
            <a:endCxn id="1391" idx="3"/>
          </p:cNvCxnSpPr>
          <p:nvPr/>
        </p:nvCxnSpPr>
        <p:spPr>
          <a:xfrm flipH="1">
            <a:off x="686010" y="1431125"/>
            <a:ext cx="1107900" cy="498600"/>
          </a:xfrm>
          <a:prstGeom prst="bentConnector2">
            <a:avLst/>
          </a:prstGeom>
          <a:noFill/>
          <a:ln cap="flat" cmpd="sng" w="19050">
            <a:solidFill>
              <a:srgbClr val="AE77D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9" name="Google Shape;1399;p36"/>
          <p:cNvCxnSpPr>
            <a:stCxn id="1391" idx="5"/>
          </p:cNvCxnSpPr>
          <p:nvPr/>
        </p:nvCxnSpPr>
        <p:spPr>
          <a:xfrm>
            <a:off x="1242590" y="2935940"/>
            <a:ext cx="5502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E77D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0" name="Google Shape;1400;p36"/>
          <p:cNvCxnSpPr>
            <a:endCxn id="1391" idx="4"/>
          </p:cNvCxnSpPr>
          <p:nvPr/>
        </p:nvCxnSpPr>
        <p:spPr>
          <a:xfrm flipH="1">
            <a:off x="1242590" y="2207390"/>
            <a:ext cx="5499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E77D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1" name="Google Shape;1401;p36"/>
          <p:cNvSpPr/>
          <p:nvPr/>
        </p:nvSpPr>
        <p:spPr>
          <a:xfrm rot="5400000">
            <a:off x="1758660" y="3333153"/>
            <a:ext cx="529200" cy="4587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rgbClr val="AE7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2" name="Google Shape;1402;p36"/>
          <p:cNvCxnSpPr>
            <a:stCxn id="1391" idx="0"/>
            <a:endCxn id="1401" idx="1"/>
          </p:cNvCxnSpPr>
          <p:nvPr/>
        </p:nvCxnSpPr>
        <p:spPr>
          <a:xfrm flipH="1" rot="-5400000">
            <a:off x="990740" y="2909465"/>
            <a:ext cx="498300" cy="1107900"/>
          </a:xfrm>
          <a:prstGeom prst="bentConnector2">
            <a:avLst/>
          </a:prstGeom>
          <a:noFill/>
          <a:ln cap="flat" cmpd="sng" w="19050">
            <a:solidFill>
              <a:srgbClr val="AE77D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3" name="Google Shape;1403;p36"/>
          <p:cNvSpPr txBox="1"/>
          <p:nvPr/>
        </p:nvSpPr>
        <p:spPr>
          <a:xfrm>
            <a:off x="2383540" y="3354367"/>
            <a:ext cx="22533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LGBMClassifier</a:t>
            </a:r>
            <a:endParaRPr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04" name="Google Shape;1404;p36"/>
          <p:cNvGrpSpPr/>
          <p:nvPr/>
        </p:nvGrpSpPr>
        <p:grpSpPr>
          <a:xfrm>
            <a:off x="1842088" y="3380304"/>
            <a:ext cx="362321" cy="364231"/>
            <a:chOff x="6069423" y="2891892"/>
            <a:chExt cx="362321" cy="364231"/>
          </a:xfrm>
        </p:grpSpPr>
        <p:sp>
          <p:nvSpPr>
            <p:cNvPr id="1405" name="Google Shape;1405;p36"/>
            <p:cNvSpPr/>
            <p:nvPr/>
          </p:nvSpPr>
          <p:spPr>
            <a:xfrm>
              <a:off x="6069423" y="2891892"/>
              <a:ext cx="278958" cy="278958"/>
            </a:xfrm>
            <a:custGeom>
              <a:rect b="b" l="l" r="r" t="t"/>
              <a:pathLst>
                <a:path extrusionOk="0" h="8764" w="8764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36"/>
            <p:cNvSpPr/>
            <p:nvPr/>
          </p:nvSpPr>
          <p:spPr>
            <a:xfrm>
              <a:off x="6161507" y="2967679"/>
              <a:ext cx="111851" cy="97432"/>
            </a:xfrm>
            <a:custGeom>
              <a:rect b="b" l="l" r="r" t="t"/>
              <a:pathLst>
                <a:path extrusionOk="0" h="3061" w="3514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36"/>
            <p:cNvSpPr/>
            <p:nvPr/>
          </p:nvSpPr>
          <p:spPr>
            <a:xfrm>
              <a:off x="6144828" y="3007848"/>
              <a:ext cx="105389" cy="88742"/>
            </a:xfrm>
            <a:custGeom>
              <a:rect b="b" l="l" r="r" t="t"/>
              <a:pathLst>
                <a:path extrusionOk="0" h="2788" w="3311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36"/>
            <p:cNvSpPr/>
            <p:nvPr/>
          </p:nvSpPr>
          <p:spPr>
            <a:xfrm>
              <a:off x="6245633" y="3069248"/>
              <a:ext cx="186110" cy="186874"/>
            </a:xfrm>
            <a:custGeom>
              <a:rect b="b" l="l" r="r" t="t"/>
              <a:pathLst>
                <a:path extrusionOk="0" h="5871" w="5847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36"/>
            <p:cNvSpPr/>
            <p:nvPr/>
          </p:nvSpPr>
          <p:spPr>
            <a:xfrm>
              <a:off x="6305888" y="3129884"/>
              <a:ext cx="64488" cy="64456"/>
            </a:xfrm>
            <a:custGeom>
              <a:rect b="b" l="l" r="r" t="t"/>
              <a:pathLst>
                <a:path extrusionOk="0" h="2025" w="2026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36"/>
            <p:cNvSpPr/>
            <p:nvPr/>
          </p:nvSpPr>
          <p:spPr>
            <a:xfrm>
              <a:off x="6173634" y="2997631"/>
              <a:ext cx="70153" cy="70153"/>
            </a:xfrm>
            <a:custGeom>
              <a:rect b="b" l="l" r="r" t="t"/>
              <a:pathLst>
                <a:path extrusionOk="0" h="2204" w="2204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1" name="Google Shape;1411;p36"/>
          <p:cNvGrpSpPr/>
          <p:nvPr/>
        </p:nvGrpSpPr>
        <p:grpSpPr>
          <a:xfrm>
            <a:off x="1842088" y="2719904"/>
            <a:ext cx="362321" cy="364231"/>
            <a:chOff x="6069423" y="2891892"/>
            <a:chExt cx="362321" cy="364231"/>
          </a:xfrm>
        </p:grpSpPr>
        <p:sp>
          <p:nvSpPr>
            <p:cNvPr id="1412" name="Google Shape;1412;p36"/>
            <p:cNvSpPr/>
            <p:nvPr/>
          </p:nvSpPr>
          <p:spPr>
            <a:xfrm>
              <a:off x="6069423" y="2891892"/>
              <a:ext cx="278958" cy="278958"/>
            </a:xfrm>
            <a:custGeom>
              <a:rect b="b" l="l" r="r" t="t"/>
              <a:pathLst>
                <a:path extrusionOk="0" h="8764" w="8764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36"/>
            <p:cNvSpPr/>
            <p:nvPr/>
          </p:nvSpPr>
          <p:spPr>
            <a:xfrm>
              <a:off x="6161507" y="2967679"/>
              <a:ext cx="111851" cy="97432"/>
            </a:xfrm>
            <a:custGeom>
              <a:rect b="b" l="l" r="r" t="t"/>
              <a:pathLst>
                <a:path extrusionOk="0" h="3061" w="3514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36"/>
            <p:cNvSpPr/>
            <p:nvPr/>
          </p:nvSpPr>
          <p:spPr>
            <a:xfrm>
              <a:off x="6144828" y="3007848"/>
              <a:ext cx="105389" cy="88742"/>
            </a:xfrm>
            <a:custGeom>
              <a:rect b="b" l="l" r="r" t="t"/>
              <a:pathLst>
                <a:path extrusionOk="0" h="2788" w="3311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36"/>
            <p:cNvSpPr/>
            <p:nvPr/>
          </p:nvSpPr>
          <p:spPr>
            <a:xfrm>
              <a:off x="6245633" y="3069248"/>
              <a:ext cx="186110" cy="186874"/>
            </a:xfrm>
            <a:custGeom>
              <a:rect b="b" l="l" r="r" t="t"/>
              <a:pathLst>
                <a:path extrusionOk="0" h="5871" w="5847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36"/>
            <p:cNvSpPr/>
            <p:nvPr/>
          </p:nvSpPr>
          <p:spPr>
            <a:xfrm>
              <a:off x="6305888" y="3129884"/>
              <a:ext cx="64488" cy="64456"/>
            </a:xfrm>
            <a:custGeom>
              <a:rect b="b" l="l" r="r" t="t"/>
              <a:pathLst>
                <a:path extrusionOk="0" h="2025" w="2026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36"/>
            <p:cNvSpPr/>
            <p:nvPr/>
          </p:nvSpPr>
          <p:spPr>
            <a:xfrm>
              <a:off x="6173634" y="2997631"/>
              <a:ext cx="70153" cy="70153"/>
            </a:xfrm>
            <a:custGeom>
              <a:rect b="b" l="l" r="r" t="t"/>
              <a:pathLst>
                <a:path extrusionOk="0" h="2204" w="2204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8" name="Google Shape;1418;p36"/>
          <p:cNvGrpSpPr/>
          <p:nvPr/>
        </p:nvGrpSpPr>
        <p:grpSpPr>
          <a:xfrm>
            <a:off x="1842088" y="2059429"/>
            <a:ext cx="362321" cy="364231"/>
            <a:chOff x="6069423" y="2891892"/>
            <a:chExt cx="362321" cy="364231"/>
          </a:xfrm>
        </p:grpSpPr>
        <p:sp>
          <p:nvSpPr>
            <p:cNvPr id="1419" name="Google Shape;1419;p36"/>
            <p:cNvSpPr/>
            <p:nvPr/>
          </p:nvSpPr>
          <p:spPr>
            <a:xfrm>
              <a:off x="6069423" y="2891892"/>
              <a:ext cx="278958" cy="278958"/>
            </a:xfrm>
            <a:custGeom>
              <a:rect b="b" l="l" r="r" t="t"/>
              <a:pathLst>
                <a:path extrusionOk="0" h="8764" w="8764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36"/>
            <p:cNvSpPr/>
            <p:nvPr/>
          </p:nvSpPr>
          <p:spPr>
            <a:xfrm>
              <a:off x="6161507" y="2967679"/>
              <a:ext cx="111851" cy="97432"/>
            </a:xfrm>
            <a:custGeom>
              <a:rect b="b" l="l" r="r" t="t"/>
              <a:pathLst>
                <a:path extrusionOk="0" h="3061" w="3514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36"/>
            <p:cNvSpPr/>
            <p:nvPr/>
          </p:nvSpPr>
          <p:spPr>
            <a:xfrm>
              <a:off x="6144828" y="3007848"/>
              <a:ext cx="105389" cy="88742"/>
            </a:xfrm>
            <a:custGeom>
              <a:rect b="b" l="l" r="r" t="t"/>
              <a:pathLst>
                <a:path extrusionOk="0" h="2788" w="3311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36"/>
            <p:cNvSpPr/>
            <p:nvPr/>
          </p:nvSpPr>
          <p:spPr>
            <a:xfrm>
              <a:off x="6245633" y="3069248"/>
              <a:ext cx="186110" cy="186874"/>
            </a:xfrm>
            <a:custGeom>
              <a:rect b="b" l="l" r="r" t="t"/>
              <a:pathLst>
                <a:path extrusionOk="0" h="5871" w="5847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36"/>
            <p:cNvSpPr/>
            <p:nvPr/>
          </p:nvSpPr>
          <p:spPr>
            <a:xfrm>
              <a:off x="6305888" y="3129884"/>
              <a:ext cx="64488" cy="64456"/>
            </a:xfrm>
            <a:custGeom>
              <a:rect b="b" l="l" r="r" t="t"/>
              <a:pathLst>
                <a:path extrusionOk="0" h="2025" w="2026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36"/>
            <p:cNvSpPr/>
            <p:nvPr/>
          </p:nvSpPr>
          <p:spPr>
            <a:xfrm>
              <a:off x="6173634" y="2997631"/>
              <a:ext cx="70153" cy="70153"/>
            </a:xfrm>
            <a:custGeom>
              <a:rect b="b" l="l" r="r" t="t"/>
              <a:pathLst>
                <a:path extrusionOk="0" h="2204" w="2204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5" name="Google Shape;1425;p36"/>
          <p:cNvGrpSpPr/>
          <p:nvPr/>
        </p:nvGrpSpPr>
        <p:grpSpPr>
          <a:xfrm>
            <a:off x="1842088" y="1398929"/>
            <a:ext cx="362321" cy="364231"/>
            <a:chOff x="6069423" y="2891892"/>
            <a:chExt cx="362321" cy="364231"/>
          </a:xfrm>
        </p:grpSpPr>
        <p:sp>
          <p:nvSpPr>
            <p:cNvPr id="1426" name="Google Shape;1426;p36"/>
            <p:cNvSpPr/>
            <p:nvPr/>
          </p:nvSpPr>
          <p:spPr>
            <a:xfrm>
              <a:off x="6069423" y="2891892"/>
              <a:ext cx="278958" cy="278958"/>
            </a:xfrm>
            <a:custGeom>
              <a:rect b="b" l="l" r="r" t="t"/>
              <a:pathLst>
                <a:path extrusionOk="0" h="8764" w="8764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36"/>
            <p:cNvSpPr/>
            <p:nvPr/>
          </p:nvSpPr>
          <p:spPr>
            <a:xfrm>
              <a:off x="6161507" y="2967679"/>
              <a:ext cx="111851" cy="97432"/>
            </a:xfrm>
            <a:custGeom>
              <a:rect b="b" l="l" r="r" t="t"/>
              <a:pathLst>
                <a:path extrusionOk="0" h="3061" w="3514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36"/>
            <p:cNvSpPr/>
            <p:nvPr/>
          </p:nvSpPr>
          <p:spPr>
            <a:xfrm>
              <a:off x="6144828" y="3007848"/>
              <a:ext cx="105389" cy="88742"/>
            </a:xfrm>
            <a:custGeom>
              <a:rect b="b" l="l" r="r" t="t"/>
              <a:pathLst>
                <a:path extrusionOk="0" h="2788" w="3311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36"/>
            <p:cNvSpPr/>
            <p:nvPr/>
          </p:nvSpPr>
          <p:spPr>
            <a:xfrm>
              <a:off x="6245633" y="3069248"/>
              <a:ext cx="186110" cy="186874"/>
            </a:xfrm>
            <a:custGeom>
              <a:rect b="b" l="l" r="r" t="t"/>
              <a:pathLst>
                <a:path extrusionOk="0" h="5871" w="5847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36"/>
            <p:cNvSpPr/>
            <p:nvPr/>
          </p:nvSpPr>
          <p:spPr>
            <a:xfrm>
              <a:off x="6305888" y="3129884"/>
              <a:ext cx="64488" cy="64456"/>
            </a:xfrm>
            <a:custGeom>
              <a:rect b="b" l="l" r="r" t="t"/>
              <a:pathLst>
                <a:path extrusionOk="0" h="2025" w="2026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36"/>
            <p:cNvSpPr/>
            <p:nvPr/>
          </p:nvSpPr>
          <p:spPr>
            <a:xfrm>
              <a:off x="6173634" y="2997631"/>
              <a:ext cx="70153" cy="70153"/>
            </a:xfrm>
            <a:custGeom>
              <a:rect b="b" l="l" r="r" t="t"/>
              <a:pathLst>
                <a:path extrusionOk="0" h="2204" w="2204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2" name="Google Shape;1432;p36"/>
          <p:cNvGrpSpPr/>
          <p:nvPr/>
        </p:nvGrpSpPr>
        <p:grpSpPr>
          <a:xfrm>
            <a:off x="326724" y="2212391"/>
            <a:ext cx="718473" cy="719210"/>
            <a:chOff x="3539102" y="2427549"/>
            <a:chExt cx="355099" cy="355481"/>
          </a:xfrm>
        </p:grpSpPr>
        <p:sp>
          <p:nvSpPr>
            <p:cNvPr id="1433" name="Google Shape;1433;p36"/>
            <p:cNvSpPr/>
            <p:nvPr/>
          </p:nvSpPr>
          <p:spPr>
            <a:xfrm>
              <a:off x="3539102" y="2561320"/>
              <a:ext cx="355099" cy="221710"/>
            </a:xfrm>
            <a:custGeom>
              <a:rect b="b" l="l" r="r" t="t"/>
              <a:pathLst>
                <a:path extrusionOk="0" h="6966" w="11157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36"/>
            <p:cNvSpPr/>
            <p:nvPr/>
          </p:nvSpPr>
          <p:spPr>
            <a:xfrm>
              <a:off x="3544417" y="2427549"/>
              <a:ext cx="339568" cy="205415"/>
            </a:xfrm>
            <a:custGeom>
              <a:rect b="b" l="l" r="r" t="t"/>
              <a:pathLst>
                <a:path extrusionOk="0" h="6454" w="10669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5" name="Google Shape;1435;p36"/>
          <p:cNvSpPr txBox="1"/>
          <p:nvPr/>
        </p:nvSpPr>
        <p:spPr>
          <a:xfrm>
            <a:off x="5098250" y="1565475"/>
            <a:ext cx="33966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Tabela dokładności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6" name="Google Shape;1436;p36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 rot="-2700000">
            <a:off x="-85926" y="3857199"/>
            <a:ext cx="1920002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36"/>
          <p:cNvPicPr preferRelativeResize="0"/>
          <p:nvPr/>
        </p:nvPicPr>
        <p:blipFill rotWithShape="1">
          <a:blip r:embed="rId5">
            <a:alphaModFix/>
          </a:blip>
          <a:srcRect b="8336" l="18647" r="8852" t="7960"/>
          <a:stretch/>
        </p:blipFill>
        <p:spPr>
          <a:xfrm rot="-1406513">
            <a:off x="7518397" y="3946800"/>
            <a:ext cx="1175233" cy="763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8" name="Google Shape;1438;p36"/>
          <p:cNvGrpSpPr/>
          <p:nvPr/>
        </p:nvGrpSpPr>
        <p:grpSpPr>
          <a:xfrm>
            <a:off x="4862475" y="4444500"/>
            <a:ext cx="76825" cy="76800"/>
            <a:chOff x="3104875" y="1099400"/>
            <a:chExt cx="76825" cy="76800"/>
          </a:xfrm>
        </p:grpSpPr>
        <p:sp>
          <p:nvSpPr>
            <p:cNvPr id="1439" name="Google Shape;1439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1" name="Google Shape;1441;p36"/>
          <p:cNvGrpSpPr/>
          <p:nvPr/>
        </p:nvGrpSpPr>
        <p:grpSpPr>
          <a:xfrm>
            <a:off x="7924050" y="676150"/>
            <a:ext cx="76825" cy="76800"/>
            <a:chOff x="3104875" y="1099400"/>
            <a:chExt cx="76825" cy="76800"/>
          </a:xfrm>
        </p:grpSpPr>
        <p:sp>
          <p:nvSpPr>
            <p:cNvPr id="1442" name="Google Shape;1442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4" name="Google Shape;1444;p36"/>
          <p:cNvGrpSpPr/>
          <p:nvPr/>
        </p:nvGrpSpPr>
        <p:grpSpPr>
          <a:xfrm>
            <a:off x="647538" y="437225"/>
            <a:ext cx="76825" cy="76800"/>
            <a:chOff x="3104875" y="1099400"/>
            <a:chExt cx="76825" cy="76800"/>
          </a:xfrm>
        </p:grpSpPr>
        <p:sp>
          <p:nvSpPr>
            <p:cNvPr id="1445" name="Google Shape;1445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1" name="Google Shape;1451;p37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0">
            <a:off x="6618681" y="2780174"/>
            <a:ext cx="2648591" cy="2553511"/>
          </a:xfrm>
          <a:prstGeom prst="rect">
            <a:avLst/>
          </a:prstGeom>
          <a:noFill/>
          <a:ln>
            <a:noFill/>
          </a:ln>
        </p:spPr>
      </p:pic>
      <p:sp>
        <p:nvSpPr>
          <p:cNvPr id="1452" name="Google Shape;1452;p37"/>
          <p:cNvSpPr txBox="1"/>
          <p:nvPr/>
        </p:nvSpPr>
        <p:spPr>
          <a:xfrm>
            <a:off x="1438350" y="252600"/>
            <a:ext cx="6267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Własny model AI</a:t>
            </a:r>
            <a:endParaRPr sz="32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453" name="Google Shape;145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400" y="1685925"/>
            <a:ext cx="4572001" cy="177165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54" name="Google Shape;1454;p37"/>
          <p:cNvSpPr txBox="1"/>
          <p:nvPr/>
        </p:nvSpPr>
        <p:spPr>
          <a:xfrm>
            <a:off x="425300" y="1247850"/>
            <a:ext cx="4120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Struktura modelu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55" name="Google Shape;145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6100" y="1685927"/>
            <a:ext cx="3135100" cy="260605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56" name="Google Shape;1456;p37"/>
          <p:cNvSpPr txBox="1"/>
          <p:nvPr/>
        </p:nvSpPr>
        <p:spPr>
          <a:xfrm>
            <a:off x="4913550" y="1301925"/>
            <a:ext cx="4120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Tabela prawdy i fałszu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7" name="Google Shape;1457;p37"/>
          <p:cNvSpPr txBox="1"/>
          <p:nvPr/>
        </p:nvSpPr>
        <p:spPr>
          <a:xfrm>
            <a:off x="917900" y="3907975"/>
            <a:ext cx="3135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Dokładność: 80%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58" name="Google Shape;1458;p37"/>
          <p:cNvPicPr preferRelativeResize="0"/>
          <p:nvPr/>
        </p:nvPicPr>
        <p:blipFill rotWithShape="1">
          <a:blip r:embed="rId6">
            <a:alphaModFix/>
          </a:blip>
          <a:srcRect b="5838" l="25537" r="23467" t="7152"/>
          <a:stretch/>
        </p:blipFill>
        <p:spPr>
          <a:xfrm>
            <a:off x="0" y="0"/>
            <a:ext cx="1519906" cy="145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9" name="Google Shape;1459;p37"/>
          <p:cNvPicPr preferRelativeResize="0"/>
          <p:nvPr/>
        </p:nvPicPr>
        <p:blipFill rotWithShape="1">
          <a:blip r:embed="rId7">
            <a:alphaModFix/>
          </a:blip>
          <a:srcRect b="0" l="15236" r="10474" t="0"/>
          <a:stretch/>
        </p:blipFill>
        <p:spPr>
          <a:xfrm rot="1220422">
            <a:off x="187404" y="4010876"/>
            <a:ext cx="961142" cy="861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0" name="Google Shape;1460;p37"/>
          <p:cNvGrpSpPr/>
          <p:nvPr/>
        </p:nvGrpSpPr>
        <p:grpSpPr>
          <a:xfrm>
            <a:off x="7844475" y="674650"/>
            <a:ext cx="76825" cy="76800"/>
            <a:chOff x="3104875" y="1099400"/>
            <a:chExt cx="76825" cy="76800"/>
          </a:xfrm>
        </p:grpSpPr>
        <p:sp>
          <p:nvSpPr>
            <p:cNvPr id="1461" name="Google Shape;1461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3" name="Google Shape;1463;p37"/>
          <p:cNvGrpSpPr/>
          <p:nvPr/>
        </p:nvGrpSpPr>
        <p:grpSpPr>
          <a:xfrm>
            <a:off x="4999100" y="1301925"/>
            <a:ext cx="76825" cy="76800"/>
            <a:chOff x="3104875" y="1099400"/>
            <a:chExt cx="76825" cy="76800"/>
          </a:xfrm>
        </p:grpSpPr>
        <p:sp>
          <p:nvSpPr>
            <p:cNvPr id="1464" name="Google Shape;1464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6" name="Google Shape;1466;p37"/>
          <p:cNvGrpSpPr/>
          <p:nvPr/>
        </p:nvGrpSpPr>
        <p:grpSpPr>
          <a:xfrm>
            <a:off x="4250675" y="4558400"/>
            <a:ext cx="76825" cy="76800"/>
            <a:chOff x="3104875" y="1099400"/>
            <a:chExt cx="76825" cy="76800"/>
          </a:xfrm>
        </p:grpSpPr>
        <p:sp>
          <p:nvSpPr>
            <p:cNvPr id="1467" name="Google Shape;1467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38"/>
          <p:cNvSpPr txBox="1"/>
          <p:nvPr/>
        </p:nvSpPr>
        <p:spPr>
          <a:xfrm>
            <a:off x="2727575" y="394275"/>
            <a:ext cx="6267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Model wielokanałowy</a:t>
            </a:r>
            <a:endParaRPr sz="32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474" name="Google Shape;14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4051" y="1249925"/>
            <a:ext cx="3210824" cy="3749576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75" name="Google Shape;1475;p38"/>
          <p:cNvSpPr/>
          <p:nvPr/>
        </p:nvSpPr>
        <p:spPr>
          <a:xfrm>
            <a:off x="2349925" y="1939250"/>
            <a:ext cx="1342200" cy="665100"/>
          </a:xfrm>
          <a:prstGeom prst="hexagon">
            <a:avLst>
              <a:gd fmla="val 2162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rgbClr val="AE7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6" name="Google Shape;1476;p38"/>
          <p:cNvCxnSpPr>
            <a:stCxn id="1477" idx="3"/>
          </p:cNvCxnSpPr>
          <p:nvPr/>
        </p:nvCxnSpPr>
        <p:spPr>
          <a:xfrm rot="10800000">
            <a:off x="3007813" y="2614275"/>
            <a:ext cx="269100" cy="617100"/>
          </a:xfrm>
          <a:prstGeom prst="bentConnector2">
            <a:avLst/>
          </a:prstGeom>
          <a:noFill/>
          <a:ln cap="flat" cmpd="sng" w="19050">
            <a:solidFill>
              <a:srgbClr val="AE77D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8" name="Google Shape;1478;p38"/>
          <p:cNvSpPr txBox="1"/>
          <p:nvPr/>
        </p:nvSpPr>
        <p:spPr>
          <a:xfrm>
            <a:off x="2369300" y="1395450"/>
            <a:ext cx="13422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Wejście 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9" name="Google Shape;1479;p38"/>
          <p:cNvSpPr txBox="1"/>
          <p:nvPr/>
        </p:nvSpPr>
        <p:spPr>
          <a:xfrm>
            <a:off x="4220550" y="1404500"/>
            <a:ext cx="13422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Wejście 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0" name="Google Shape;1480;p38"/>
          <p:cNvSpPr txBox="1"/>
          <p:nvPr/>
        </p:nvSpPr>
        <p:spPr>
          <a:xfrm>
            <a:off x="2369300" y="1985450"/>
            <a:ext cx="134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Warstwy ukryte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1" name="Google Shape;1481;p38"/>
          <p:cNvSpPr/>
          <p:nvPr/>
        </p:nvSpPr>
        <p:spPr>
          <a:xfrm>
            <a:off x="4210863" y="1948300"/>
            <a:ext cx="1342200" cy="665100"/>
          </a:xfrm>
          <a:prstGeom prst="hexagon">
            <a:avLst>
              <a:gd fmla="val 2162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rgbClr val="AE7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38"/>
          <p:cNvSpPr txBox="1"/>
          <p:nvPr/>
        </p:nvSpPr>
        <p:spPr>
          <a:xfrm>
            <a:off x="4230238" y="1994500"/>
            <a:ext cx="134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pl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arstwy ukryte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7" name="Google Shape;1477;p38"/>
          <p:cNvSpPr/>
          <p:nvPr/>
        </p:nvSpPr>
        <p:spPr>
          <a:xfrm>
            <a:off x="3276913" y="2898825"/>
            <a:ext cx="1342200" cy="665100"/>
          </a:xfrm>
          <a:prstGeom prst="hexagon">
            <a:avLst>
              <a:gd fmla="val 2162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rgbClr val="AE7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38"/>
          <p:cNvSpPr txBox="1"/>
          <p:nvPr/>
        </p:nvSpPr>
        <p:spPr>
          <a:xfrm>
            <a:off x="3276913" y="2945025"/>
            <a:ext cx="134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Warstwa łączenia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84" name="Google Shape;1484;p38"/>
          <p:cNvCxnSpPr>
            <a:stCxn id="1477" idx="0"/>
          </p:cNvCxnSpPr>
          <p:nvPr/>
        </p:nvCxnSpPr>
        <p:spPr>
          <a:xfrm flipH="1" rot="10800000">
            <a:off x="4619113" y="2619075"/>
            <a:ext cx="279600" cy="612300"/>
          </a:xfrm>
          <a:prstGeom prst="bentConnector2">
            <a:avLst/>
          </a:prstGeom>
          <a:noFill/>
          <a:ln cap="flat" cmpd="sng" w="19050">
            <a:solidFill>
              <a:srgbClr val="AE77D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5" name="Google Shape;1485;p38"/>
          <p:cNvSpPr/>
          <p:nvPr/>
        </p:nvSpPr>
        <p:spPr>
          <a:xfrm>
            <a:off x="3267225" y="3800800"/>
            <a:ext cx="1342200" cy="665100"/>
          </a:xfrm>
          <a:prstGeom prst="hexagon">
            <a:avLst>
              <a:gd fmla="val 2162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rgbClr val="AE7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38"/>
          <p:cNvSpPr txBox="1"/>
          <p:nvPr/>
        </p:nvSpPr>
        <p:spPr>
          <a:xfrm>
            <a:off x="3286600" y="3847000"/>
            <a:ext cx="134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Warstwy ukryte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87" name="Google Shape;1487;p38"/>
          <p:cNvCxnSpPr/>
          <p:nvPr/>
        </p:nvCxnSpPr>
        <p:spPr>
          <a:xfrm rot="-5400000">
            <a:off x="3826063" y="3684375"/>
            <a:ext cx="2367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E77D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8" name="Google Shape;1488;p38"/>
          <p:cNvSpPr txBox="1"/>
          <p:nvPr/>
        </p:nvSpPr>
        <p:spPr>
          <a:xfrm>
            <a:off x="3273325" y="4556100"/>
            <a:ext cx="13422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Wyjście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9" name="Google Shape;1489;p38"/>
          <p:cNvSpPr txBox="1"/>
          <p:nvPr/>
        </p:nvSpPr>
        <p:spPr>
          <a:xfrm>
            <a:off x="110200" y="2614275"/>
            <a:ext cx="25425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Dokładność: 77%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90" name="Google Shape;1490;p38"/>
          <p:cNvPicPr preferRelativeResize="0"/>
          <p:nvPr/>
        </p:nvPicPr>
        <p:blipFill rotWithShape="1">
          <a:blip r:embed="rId4">
            <a:alphaModFix/>
          </a:blip>
          <a:srcRect b="4591" l="24331" r="23342" t="5721"/>
          <a:stretch/>
        </p:blipFill>
        <p:spPr>
          <a:xfrm rot="2268302">
            <a:off x="-283963" y="4010624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1" name="Google Shape;1491;p38"/>
          <p:cNvGrpSpPr/>
          <p:nvPr/>
        </p:nvGrpSpPr>
        <p:grpSpPr>
          <a:xfrm>
            <a:off x="2233375" y="4342900"/>
            <a:ext cx="76825" cy="76800"/>
            <a:chOff x="3104875" y="1099400"/>
            <a:chExt cx="76825" cy="76800"/>
          </a:xfrm>
        </p:grpSpPr>
        <p:sp>
          <p:nvSpPr>
            <p:cNvPr id="1492" name="Google Shape;1492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4" name="Google Shape;1494;p38"/>
          <p:cNvGrpSpPr/>
          <p:nvPr/>
        </p:nvGrpSpPr>
        <p:grpSpPr>
          <a:xfrm>
            <a:off x="1220725" y="2121800"/>
            <a:ext cx="76825" cy="76800"/>
            <a:chOff x="3104875" y="1099400"/>
            <a:chExt cx="76825" cy="76800"/>
          </a:xfrm>
        </p:grpSpPr>
        <p:sp>
          <p:nvSpPr>
            <p:cNvPr id="1495" name="Google Shape;1495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97" name="Google Shape;1497;p38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1220455">
            <a:off x="526928" y="270202"/>
            <a:ext cx="564820" cy="505992"/>
          </a:xfrm>
          <a:prstGeom prst="rect">
            <a:avLst/>
          </a:prstGeom>
          <a:noFill/>
          <a:ln>
            <a:noFill/>
          </a:ln>
        </p:spPr>
      </p:pic>
      <p:sp>
        <p:nvSpPr>
          <p:cNvPr id="1498" name="Google Shape;1498;p38"/>
          <p:cNvSpPr txBox="1"/>
          <p:nvPr/>
        </p:nvSpPr>
        <p:spPr>
          <a:xfrm>
            <a:off x="110200" y="3517713"/>
            <a:ext cx="25425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Dokładność: 74%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9" name="Google Shape;1499;p38"/>
          <p:cNvSpPr txBox="1"/>
          <p:nvPr/>
        </p:nvSpPr>
        <p:spPr>
          <a:xfrm>
            <a:off x="110200" y="3249825"/>
            <a:ext cx="25425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+ word2vec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4" name="Google Shape;1504;p39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 rot="-10373485">
            <a:off x="4888077" y="3553199"/>
            <a:ext cx="1919998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505" name="Google Shape;1505;p39"/>
          <p:cNvSpPr txBox="1"/>
          <p:nvPr/>
        </p:nvSpPr>
        <p:spPr>
          <a:xfrm>
            <a:off x="1438350" y="355300"/>
            <a:ext cx="6267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Rozmowa z modelem</a:t>
            </a:r>
            <a:endParaRPr sz="32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506" name="Google Shape;150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1950" y="1138475"/>
            <a:ext cx="4830500" cy="1624125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07" name="Google Shape;150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100" y="2973075"/>
            <a:ext cx="5788926" cy="194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8" name="Google Shape;1508;p39"/>
          <p:cNvPicPr preferRelativeResize="0"/>
          <p:nvPr/>
        </p:nvPicPr>
        <p:blipFill rotWithShape="1">
          <a:blip r:embed="rId6">
            <a:alphaModFix/>
          </a:blip>
          <a:srcRect b="4591" l="24331" r="23342" t="5721"/>
          <a:stretch/>
        </p:blipFill>
        <p:spPr>
          <a:xfrm rot="2268302">
            <a:off x="-112613" y="537799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9" name="Google Shape;1509;p39"/>
          <p:cNvPicPr preferRelativeResize="0"/>
          <p:nvPr/>
        </p:nvPicPr>
        <p:blipFill rotWithShape="1">
          <a:blip r:embed="rId7">
            <a:alphaModFix/>
          </a:blip>
          <a:srcRect b="0" l="15236" r="10474" t="0"/>
          <a:stretch/>
        </p:blipFill>
        <p:spPr>
          <a:xfrm rot="-1358185">
            <a:off x="7988147" y="-113220"/>
            <a:ext cx="1062659" cy="9519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0" name="Google Shape;1510;p39"/>
          <p:cNvGrpSpPr/>
          <p:nvPr/>
        </p:nvGrpSpPr>
        <p:grpSpPr>
          <a:xfrm>
            <a:off x="2098650" y="1873863"/>
            <a:ext cx="76825" cy="76800"/>
            <a:chOff x="3104875" y="1099400"/>
            <a:chExt cx="76825" cy="76800"/>
          </a:xfrm>
        </p:grpSpPr>
        <p:sp>
          <p:nvSpPr>
            <p:cNvPr id="1511" name="Google Shape;1511;p3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3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3" name="Google Shape;1513;p39"/>
          <p:cNvGrpSpPr/>
          <p:nvPr/>
        </p:nvGrpSpPr>
        <p:grpSpPr>
          <a:xfrm>
            <a:off x="7910700" y="3616363"/>
            <a:ext cx="76825" cy="76800"/>
            <a:chOff x="3104875" y="1099400"/>
            <a:chExt cx="76825" cy="76800"/>
          </a:xfrm>
        </p:grpSpPr>
        <p:sp>
          <p:nvSpPr>
            <p:cNvPr id="1514" name="Google Shape;1514;p3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3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40"/>
          <p:cNvSpPr/>
          <p:nvPr/>
        </p:nvSpPr>
        <p:spPr>
          <a:xfrm rot="5400000">
            <a:off x="4264049" y="3020150"/>
            <a:ext cx="615900" cy="5340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40"/>
          <p:cNvSpPr txBox="1"/>
          <p:nvPr>
            <p:ph type="title"/>
          </p:nvPr>
        </p:nvSpPr>
        <p:spPr>
          <a:xfrm>
            <a:off x="1411350" y="785388"/>
            <a:ext cx="63213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Dziękujemy</a:t>
            </a:r>
            <a:endParaRPr/>
          </a:p>
        </p:txBody>
      </p:sp>
      <p:sp>
        <p:nvSpPr>
          <p:cNvPr id="1522" name="Google Shape;1522;p40"/>
          <p:cNvSpPr txBox="1"/>
          <p:nvPr>
            <p:ph idx="1" type="subTitle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chemeClr val="dk2"/>
                </a:solidFill>
              </a:rPr>
              <a:t>DO YOU HAVE ANY QUESTIONS?</a:t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u="sng">
                <a:solidFill>
                  <a:schemeClr val="hlink"/>
                </a:solidFill>
                <a:hlinkClick r:id="rId3"/>
              </a:rPr>
              <a:t>piotr.lenart@student.pk.edu.pl</a:t>
            </a:r>
            <a:endParaRPr/>
          </a:p>
        </p:txBody>
      </p:sp>
      <p:sp>
        <p:nvSpPr>
          <p:cNvPr id="1523" name="Google Shape;1523;p40"/>
          <p:cNvSpPr/>
          <p:nvPr/>
        </p:nvSpPr>
        <p:spPr>
          <a:xfrm rot="5400000">
            <a:off x="3636612" y="3020150"/>
            <a:ext cx="615900" cy="5340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40"/>
          <p:cNvSpPr/>
          <p:nvPr/>
        </p:nvSpPr>
        <p:spPr>
          <a:xfrm rot="5400000">
            <a:off x="4891487" y="3020150"/>
            <a:ext cx="615900" cy="5340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5" name="Google Shape;1525;p40"/>
          <p:cNvPicPr preferRelativeResize="0"/>
          <p:nvPr/>
        </p:nvPicPr>
        <p:blipFill rotWithShape="1">
          <a:blip r:embed="rId4">
            <a:alphaModFix/>
          </a:blip>
          <a:srcRect b="4591" l="24331" r="23342" t="5721"/>
          <a:stretch/>
        </p:blipFill>
        <p:spPr>
          <a:xfrm rot="2268302">
            <a:off x="86862" y="2260212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6" name="Google Shape;1526;p40"/>
          <p:cNvPicPr preferRelativeResize="0"/>
          <p:nvPr/>
        </p:nvPicPr>
        <p:blipFill rotWithShape="1">
          <a:blip r:embed="rId5">
            <a:alphaModFix/>
          </a:blip>
          <a:srcRect b="8336" l="18647" r="8852" t="7960"/>
          <a:stretch/>
        </p:blipFill>
        <p:spPr>
          <a:xfrm rot="-1406513">
            <a:off x="1165297" y="65070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7" name="Google Shape;1527;p40"/>
          <p:cNvPicPr preferRelativeResize="0"/>
          <p:nvPr/>
        </p:nvPicPr>
        <p:blipFill rotWithShape="1">
          <a:blip r:embed="rId6">
            <a:alphaModFix/>
          </a:blip>
          <a:srcRect b="5838" l="25537" r="23467" t="7152"/>
          <a:stretch/>
        </p:blipFill>
        <p:spPr>
          <a:xfrm>
            <a:off x="7011449" y="57210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8" name="Google Shape;1528;p40"/>
          <p:cNvPicPr preferRelativeResize="0"/>
          <p:nvPr/>
        </p:nvPicPr>
        <p:blipFill rotWithShape="1">
          <a:blip r:embed="rId7">
            <a:alphaModFix/>
          </a:blip>
          <a:srcRect b="0" l="15236" r="10474" t="0"/>
          <a:stretch/>
        </p:blipFill>
        <p:spPr>
          <a:xfrm rot="1220421">
            <a:off x="7039099" y="184265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9" name="Google Shape;1529;p40"/>
          <p:cNvPicPr preferRelativeResize="0"/>
          <p:nvPr/>
        </p:nvPicPr>
        <p:blipFill rotWithShape="1">
          <a:blip r:embed="rId8">
            <a:alphaModFix/>
          </a:blip>
          <a:srcRect b="0" l="22009" r="18455" t="0"/>
          <a:stretch/>
        </p:blipFill>
        <p:spPr>
          <a:xfrm rot="-1592621">
            <a:off x="1301080" y="2728658"/>
            <a:ext cx="903663" cy="8538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0" name="Google Shape;1530;p40"/>
          <p:cNvGrpSpPr/>
          <p:nvPr/>
        </p:nvGrpSpPr>
        <p:grpSpPr>
          <a:xfrm>
            <a:off x="6891975" y="620800"/>
            <a:ext cx="76825" cy="76800"/>
            <a:chOff x="3104875" y="1099400"/>
            <a:chExt cx="76825" cy="76800"/>
          </a:xfrm>
        </p:grpSpPr>
        <p:sp>
          <p:nvSpPr>
            <p:cNvPr id="1531" name="Google Shape;1531;p4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4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3" name="Google Shape;1533;p40"/>
          <p:cNvGrpSpPr/>
          <p:nvPr/>
        </p:nvGrpSpPr>
        <p:grpSpPr>
          <a:xfrm rot="1891135">
            <a:off x="1399937" y="4106218"/>
            <a:ext cx="76828" cy="76803"/>
            <a:chOff x="3104875" y="1099400"/>
            <a:chExt cx="76825" cy="76800"/>
          </a:xfrm>
        </p:grpSpPr>
        <p:sp>
          <p:nvSpPr>
            <p:cNvPr id="1534" name="Google Shape;1534;p4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4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6" name="Google Shape;1536;p40"/>
          <p:cNvGrpSpPr/>
          <p:nvPr/>
        </p:nvGrpSpPr>
        <p:grpSpPr>
          <a:xfrm>
            <a:off x="2141475" y="1931863"/>
            <a:ext cx="76825" cy="76800"/>
            <a:chOff x="3104875" y="1099400"/>
            <a:chExt cx="76825" cy="76800"/>
          </a:xfrm>
        </p:grpSpPr>
        <p:sp>
          <p:nvSpPr>
            <p:cNvPr id="1537" name="Google Shape;1537;p4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4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9" name="Google Shape;1539;p40"/>
          <p:cNvGrpSpPr/>
          <p:nvPr/>
        </p:nvGrpSpPr>
        <p:grpSpPr>
          <a:xfrm>
            <a:off x="3793620" y="3120715"/>
            <a:ext cx="301861" cy="332871"/>
            <a:chOff x="1396957" y="4287365"/>
            <a:chExt cx="301861" cy="332871"/>
          </a:xfrm>
        </p:grpSpPr>
        <p:sp>
          <p:nvSpPr>
            <p:cNvPr id="1540" name="Google Shape;1540;p40"/>
            <p:cNvSpPr/>
            <p:nvPr/>
          </p:nvSpPr>
          <p:spPr>
            <a:xfrm>
              <a:off x="1396957" y="4287365"/>
              <a:ext cx="301861" cy="332871"/>
            </a:xfrm>
            <a:custGeom>
              <a:rect b="b" l="l" r="r" t="t"/>
              <a:pathLst>
                <a:path extrusionOk="0" h="10466" w="9491">
                  <a:moveTo>
                    <a:pt x="751" y="2417"/>
                  </a:moveTo>
                  <a:lnTo>
                    <a:pt x="930" y="2619"/>
                  </a:lnTo>
                  <a:lnTo>
                    <a:pt x="513" y="2989"/>
                  </a:lnTo>
                  <a:lnTo>
                    <a:pt x="334" y="2786"/>
                  </a:lnTo>
                  <a:lnTo>
                    <a:pt x="751" y="2417"/>
                  </a:lnTo>
                  <a:close/>
                  <a:moveTo>
                    <a:pt x="1132" y="2834"/>
                  </a:moveTo>
                  <a:lnTo>
                    <a:pt x="3394" y="5346"/>
                  </a:lnTo>
                  <a:lnTo>
                    <a:pt x="3299" y="5429"/>
                  </a:lnTo>
                  <a:lnTo>
                    <a:pt x="1037" y="2917"/>
                  </a:lnTo>
                  <a:lnTo>
                    <a:pt x="1132" y="2834"/>
                  </a:lnTo>
                  <a:close/>
                  <a:moveTo>
                    <a:pt x="811" y="3131"/>
                  </a:moveTo>
                  <a:lnTo>
                    <a:pt x="3073" y="5644"/>
                  </a:lnTo>
                  <a:lnTo>
                    <a:pt x="2989" y="5727"/>
                  </a:lnTo>
                  <a:lnTo>
                    <a:pt x="727" y="3215"/>
                  </a:lnTo>
                  <a:lnTo>
                    <a:pt x="811" y="3131"/>
                  </a:lnTo>
                  <a:close/>
                  <a:moveTo>
                    <a:pt x="3478" y="5691"/>
                  </a:moveTo>
                  <a:lnTo>
                    <a:pt x="3597" y="5989"/>
                  </a:lnTo>
                  <a:lnTo>
                    <a:pt x="3299" y="5846"/>
                  </a:lnTo>
                  <a:lnTo>
                    <a:pt x="3478" y="5691"/>
                  </a:lnTo>
                  <a:close/>
                  <a:moveTo>
                    <a:pt x="3216" y="0"/>
                  </a:moveTo>
                  <a:cubicBezTo>
                    <a:pt x="3013" y="0"/>
                    <a:pt x="2858" y="167"/>
                    <a:pt x="2858" y="357"/>
                  </a:cubicBezTo>
                  <a:lnTo>
                    <a:pt x="2858" y="4286"/>
                  </a:lnTo>
                  <a:lnTo>
                    <a:pt x="977" y="2203"/>
                  </a:lnTo>
                  <a:cubicBezTo>
                    <a:pt x="918" y="2143"/>
                    <a:pt x="846" y="2119"/>
                    <a:pt x="775" y="2096"/>
                  </a:cubicBezTo>
                  <a:cubicBezTo>
                    <a:pt x="691" y="2096"/>
                    <a:pt x="608" y="2131"/>
                    <a:pt x="549" y="2167"/>
                  </a:cubicBezTo>
                  <a:lnTo>
                    <a:pt x="132" y="2548"/>
                  </a:lnTo>
                  <a:cubicBezTo>
                    <a:pt x="13" y="2667"/>
                    <a:pt x="1" y="2858"/>
                    <a:pt x="96" y="2977"/>
                  </a:cubicBezTo>
                  <a:lnTo>
                    <a:pt x="2751" y="5917"/>
                  </a:lnTo>
                  <a:cubicBezTo>
                    <a:pt x="2775" y="5953"/>
                    <a:pt x="2811" y="5977"/>
                    <a:pt x="2858" y="6001"/>
                  </a:cubicBezTo>
                  <a:lnTo>
                    <a:pt x="2858" y="8358"/>
                  </a:lnTo>
                  <a:lnTo>
                    <a:pt x="2263" y="8358"/>
                  </a:lnTo>
                  <a:cubicBezTo>
                    <a:pt x="2168" y="8358"/>
                    <a:pt x="2108" y="8442"/>
                    <a:pt x="2108" y="8513"/>
                  </a:cubicBezTo>
                  <a:cubicBezTo>
                    <a:pt x="2108" y="8596"/>
                    <a:pt x="2180" y="8656"/>
                    <a:pt x="2263" y="8656"/>
                  </a:cubicBezTo>
                  <a:lnTo>
                    <a:pt x="6502" y="8656"/>
                  </a:lnTo>
                  <a:cubicBezTo>
                    <a:pt x="6526" y="8656"/>
                    <a:pt x="6549" y="8692"/>
                    <a:pt x="6549" y="8704"/>
                  </a:cubicBezTo>
                  <a:lnTo>
                    <a:pt x="6549" y="9013"/>
                  </a:lnTo>
                  <a:cubicBezTo>
                    <a:pt x="6549" y="9477"/>
                    <a:pt x="6752" y="9882"/>
                    <a:pt x="7097" y="10144"/>
                  </a:cubicBezTo>
                  <a:lnTo>
                    <a:pt x="1644" y="10144"/>
                  </a:lnTo>
                  <a:cubicBezTo>
                    <a:pt x="1025" y="10144"/>
                    <a:pt x="513" y="9644"/>
                    <a:pt x="513" y="9013"/>
                  </a:cubicBezTo>
                  <a:lnTo>
                    <a:pt x="513" y="8704"/>
                  </a:lnTo>
                  <a:cubicBezTo>
                    <a:pt x="513" y="8680"/>
                    <a:pt x="549" y="8656"/>
                    <a:pt x="561" y="8656"/>
                  </a:cubicBezTo>
                  <a:lnTo>
                    <a:pt x="1573" y="8656"/>
                  </a:lnTo>
                  <a:cubicBezTo>
                    <a:pt x="1668" y="8656"/>
                    <a:pt x="1727" y="8584"/>
                    <a:pt x="1727" y="8513"/>
                  </a:cubicBezTo>
                  <a:cubicBezTo>
                    <a:pt x="1727" y="8418"/>
                    <a:pt x="1644" y="8358"/>
                    <a:pt x="1573" y="8358"/>
                  </a:cubicBezTo>
                  <a:lnTo>
                    <a:pt x="561" y="8358"/>
                  </a:lnTo>
                  <a:cubicBezTo>
                    <a:pt x="370" y="8358"/>
                    <a:pt x="203" y="8525"/>
                    <a:pt x="203" y="8715"/>
                  </a:cubicBezTo>
                  <a:lnTo>
                    <a:pt x="203" y="9037"/>
                  </a:lnTo>
                  <a:cubicBezTo>
                    <a:pt x="203" y="9823"/>
                    <a:pt x="846" y="10466"/>
                    <a:pt x="1632" y="10466"/>
                  </a:cubicBezTo>
                  <a:lnTo>
                    <a:pt x="8050" y="10466"/>
                  </a:lnTo>
                  <a:cubicBezTo>
                    <a:pt x="8835" y="10466"/>
                    <a:pt x="9478" y="9823"/>
                    <a:pt x="9478" y="9037"/>
                  </a:cubicBezTo>
                  <a:lnTo>
                    <a:pt x="9478" y="4846"/>
                  </a:lnTo>
                  <a:cubicBezTo>
                    <a:pt x="9478" y="4763"/>
                    <a:pt x="9407" y="4703"/>
                    <a:pt x="9324" y="4703"/>
                  </a:cubicBezTo>
                  <a:cubicBezTo>
                    <a:pt x="9240" y="4703"/>
                    <a:pt x="9181" y="4774"/>
                    <a:pt x="9181" y="4846"/>
                  </a:cubicBezTo>
                  <a:lnTo>
                    <a:pt x="9181" y="9037"/>
                  </a:lnTo>
                  <a:cubicBezTo>
                    <a:pt x="9181" y="9656"/>
                    <a:pt x="8669" y="10168"/>
                    <a:pt x="8050" y="10168"/>
                  </a:cubicBezTo>
                  <a:lnTo>
                    <a:pt x="7978" y="10168"/>
                  </a:lnTo>
                  <a:cubicBezTo>
                    <a:pt x="7347" y="10168"/>
                    <a:pt x="6847" y="9656"/>
                    <a:pt x="6847" y="9037"/>
                  </a:cubicBezTo>
                  <a:lnTo>
                    <a:pt x="6847" y="8715"/>
                  </a:lnTo>
                  <a:cubicBezTo>
                    <a:pt x="6847" y="8525"/>
                    <a:pt x="6680" y="8358"/>
                    <a:pt x="6490" y="8358"/>
                  </a:cubicBezTo>
                  <a:lnTo>
                    <a:pt x="3156" y="8358"/>
                  </a:lnTo>
                  <a:lnTo>
                    <a:pt x="3156" y="6096"/>
                  </a:lnTo>
                  <a:lnTo>
                    <a:pt x="3585" y="6322"/>
                  </a:lnTo>
                  <a:cubicBezTo>
                    <a:pt x="3609" y="6334"/>
                    <a:pt x="3656" y="6358"/>
                    <a:pt x="3692" y="6358"/>
                  </a:cubicBezTo>
                  <a:cubicBezTo>
                    <a:pt x="3751" y="6358"/>
                    <a:pt x="3811" y="6334"/>
                    <a:pt x="3847" y="6298"/>
                  </a:cubicBezTo>
                  <a:cubicBezTo>
                    <a:pt x="3930" y="6215"/>
                    <a:pt x="3954" y="6120"/>
                    <a:pt x="3906" y="6025"/>
                  </a:cubicBezTo>
                  <a:lnTo>
                    <a:pt x="3668" y="5394"/>
                  </a:lnTo>
                  <a:lnTo>
                    <a:pt x="3668" y="5358"/>
                  </a:lnTo>
                  <a:cubicBezTo>
                    <a:pt x="3668" y="5286"/>
                    <a:pt x="3644" y="5191"/>
                    <a:pt x="3597" y="5132"/>
                  </a:cubicBezTo>
                  <a:lnTo>
                    <a:pt x="3132" y="4608"/>
                  </a:lnTo>
                  <a:lnTo>
                    <a:pt x="3132" y="345"/>
                  </a:lnTo>
                  <a:cubicBezTo>
                    <a:pt x="3132" y="310"/>
                    <a:pt x="3168" y="298"/>
                    <a:pt x="3180" y="298"/>
                  </a:cubicBezTo>
                  <a:lnTo>
                    <a:pt x="9109" y="298"/>
                  </a:lnTo>
                  <a:cubicBezTo>
                    <a:pt x="9133" y="298"/>
                    <a:pt x="9145" y="333"/>
                    <a:pt x="9145" y="345"/>
                  </a:cubicBezTo>
                  <a:lnTo>
                    <a:pt x="9145" y="2346"/>
                  </a:lnTo>
                  <a:cubicBezTo>
                    <a:pt x="9145" y="2441"/>
                    <a:pt x="9228" y="2500"/>
                    <a:pt x="9300" y="2500"/>
                  </a:cubicBezTo>
                  <a:cubicBezTo>
                    <a:pt x="9383" y="2500"/>
                    <a:pt x="9443" y="2429"/>
                    <a:pt x="9443" y="2346"/>
                  </a:cubicBezTo>
                  <a:lnTo>
                    <a:pt x="9443" y="345"/>
                  </a:lnTo>
                  <a:cubicBezTo>
                    <a:pt x="9490" y="167"/>
                    <a:pt x="9324" y="0"/>
                    <a:pt x="9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40"/>
            <p:cNvSpPr/>
            <p:nvPr/>
          </p:nvSpPr>
          <p:spPr>
            <a:xfrm>
              <a:off x="1689309" y="4378614"/>
              <a:ext cx="9510" cy="46976"/>
            </a:xfrm>
            <a:custGeom>
              <a:rect b="b" l="l" r="r" t="t"/>
              <a:pathLst>
                <a:path extrusionOk="0" h="1477" w="299">
                  <a:moveTo>
                    <a:pt x="155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334"/>
                  </a:lnTo>
                  <a:cubicBezTo>
                    <a:pt x="1" y="1417"/>
                    <a:pt x="72" y="1477"/>
                    <a:pt x="155" y="1477"/>
                  </a:cubicBezTo>
                  <a:cubicBezTo>
                    <a:pt x="239" y="1477"/>
                    <a:pt x="298" y="1405"/>
                    <a:pt x="298" y="1334"/>
                  </a:cubicBezTo>
                  <a:lnTo>
                    <a:pt x="298" y="155"/>
                  </a:lnTo>
                  <a:cubicBezTo>
                    <a:pt x="298" y="84"/>
                    <a:pt x="239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40"/>
            <p:cNvSpPr/>
            <p:nvPr/>
          </p:nvSpPr>
          <p:spPr>
            <a:xfrm>
              <a:off x="1520424" y="4385420"/>
              <a:ext cx="33363" cy="32982"/>
            </a:xfrm>
            <a:custGeom>
              <a:rect b="b" l="l" r="r" t="t"/>
              <a:pathLst>
                <a:path extrusionOk="0" h="1037" w="1049">
                  <a:moveTo>
                    <a:pt x="524" y="298"/>
                  </a:moveTo>
                  <a:cubicBezTo>
                    <a:pt x="643" y="298"/>
                    <a:pt x="739" y="406"/>
                    <a:pt x="739" y="525"/>
                  </a:cubicBezTo>
                  <a:cubicBezTo>
                    <a:pt x="739" y="644"/>
                    <a:pt x="643" y="739"/>
                    <a:pt x="524" y="739"/>
                  </a:cubicBezTo>
                  <a:cubicBezTo>
                    <a:pt x="405" y="739"/>
                    <a:pt x="298" y="644"/>
                    <a:pt x="298" y="525"/>
                  </a:cubicBezTo>
                  <a:cubicBezTo>
                    <a:pt x="298" y="406"/>
                    <a:pt x="405" y="298"/>
                    <a:pt x="524" y="298"/>
                  </a:cubicBezTo>
                  <a:close/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798"/>
                    <a:pt x="238" y="1037"/>
                    <a:pt x="524" y="1037"/>
                  </a:cubicBezTo>
                  <a:cubicBezTo>
                    <a:pt x="798" y="1037"/>
                    <a:pt x="1036" y="798"/>
                    <a:pt x="1036" y="525"/>
                  </a:cubicBezTo>
                  <a:cubicBezTo>
                    <a:pt x="1048" y="239"/>
                    <a:pt x="822" y="1"/>
                    <a:pt x="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40"/>
            <p:cNvSpPr/>
            <p:nvPr/>
          </p:nvSpPr>
          <p:spPr>
            <a:xfrm>
              <a:off x="1563202" y="4398683"/>
              <a:ext cx="34508" cy="9510"/>
            </a:xfrm>
            <a:custGeom>
              <a:rect b="b" l="l" r="r" t="t"/>
              <a:pathLst>
                <a:path extrusionOk="0" h="299" w="1085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7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43"/>
                  </a:cubicBezTo>
                  <a:cubicBezTo>
                    <a:pt x="1084" y="60"/>
                    <a:pt x="1001" y="0"/>
                    <a:pt x="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40"/>
            <p:cNvSpPr/>
            <p:nvPr/>
          </p:nvSpPr>
          <p:spPr>
            <a:xfrm>
              <a:off x="1563965" y="4410037"/>
              <a:ext cx="92807" cy="9510"/>
            </a:xfrm>
            <a:custGeom>
              <a:rect b="b" l="l" r="r" t="t"/>
              <a:pathLst>
                <a:path extrusionOk="0" h="299" w="2918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2763" y="298"/>
                  </a:lnTo>
                  <a:cubicBezTo>
                    <a:pt x="2858" y="298"/>
                    <a:pt x="2918" y="227"/>
                    <a:pt x="2918" y="144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40"/>
            <p:cNvSpPr/>
            <p:nvPr/>
          </p:nvSpPr>
          <p:spPr>
            <a:xfrm>
              <a:off x="1563202" y="4385039"/>
              <a:ext cx="10273" cy="9510"/>
            </a:xfrm>
            <a:custGeom>
              <a:rect b="b" l="l" r="r" t="t"/>
              <a:pathLst>
                <a:path extrusionOk="0" h="299" w="323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cubicBezTo>
                    <a:pt x="263" y="299"/>
                    <a:pt x="322" y="215"/>
                    <a:pt x="322" y="144"/>
                  </a:cubicBez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40"/>
            <p:cNvSpPr/>
            <p:nvPr/>
          </p:nvSpPr>
          <p:spPr>
            <a:xfrm>
              <a:off x="1520424" y="4436944"/>
              <a:ext cx="33363" cy="33332"/>
            </a:xfrm>
            <a:custGeom>
              <a:rect b="b" l="l" r="r" t="t"/>
              <a:pathLst>
                <a:path extrusionOk="0" h="1048" w="1049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55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40"/>
            <p:cNvSpPr/>
            <p:nvPr/>
          </p:nvSpPr>
          <p:spPr>
            <a:xfrm>
              <a:off x="1563202" y="4450175"/>
              <a:ext cx="34508" cy="9510"/>
            </a:xfrm>
            <a:custGeom>
              <a:rect b="b" l="l" r="r" t="t"/>
              <a:pathLst>
                <a:path extrusionOk="0" h="299" w="1085">
                  <a:moveTo>
                    <a:pt x="167" y="1"/>
                  </a:moveTo>
                  <a:cubicBezTo>
                    <a:pt x="84" y="1"/>
                    <a:pt x="25" y="72"/>
                    <a:pt x="25" y="156"/>
                  </a:cubicBezTo>
                  <a:cubicBezTo>
                    <a:pt x="1" y="239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56"/>
                  </a:cubicBezTo>
                  <a:cubicBezTo>
                    <a:pt x="1084" y="60"/>
                    <a:pt x="1001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40"/>
            <p:cNvSpPr/>
            <p:nvPr/>
          </p:nvSpPr>
          <p:spPr>
            <a:xfrm>
              <a:off x="1563965" y="4461530"/>
              <a:ext cx="92807" cy="9510"/>
            </a:xfrm>
            <a:custGeom>
              <a:rect b="b" l="l" r="r" t="t"/>
              <a:pathLst>
                <a:path extrusionOk="0" h="299" w="2918">
                  <a:moveTo>
                    <a:pt x="143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9"/>
                    <a:pt x="143" y="299"/>
                  </a:cubicBezTo>
                  <a:lnTo>
                    <a:pt x="2763" y="299"/>
                  </a:lnTo>
                  <a:cubicBezTo>
                    <a:pt x="2858" y="299"/>
                    <a:pt x="2918" y="227"/>
                    <a:pt x="2918" y="156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40"/>
            <p:cNvSpPr/>
            <p:nvPr/>
          </p:nvSpPr>
          <p:spPr>
            <a:xfrm>
              <a:off x="1563202" y="4436563"/>
              <a:ext cx="10273" cy="9478"/>
            </a:xfrm>
            <a:custGeom>
              <a:rect b="b" l="l" r="r" t="t"/>
              <a:pathLst>
                <a:path extrusionOk="0" h="298" w="323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6"/>
                    <a:pt x="84" y="298"/>
                    <a:pt x="167" y="298"/>
                  </a:cubicBezTo>
                  <a:cubicBezTo>
                    <a:pt x="263" y="298"/>
                    <a:pt x="322" y="226"/>
                    <a:pt x="322" y="143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40"/>
            <p:cNvSpPr/>
            <p:nvPr/>
          </p:nvSpPr>
          <p:spPr>
            <a:xfrm>
              <a:off x="1520424" y="4488437"/>
              <a:ext cx="33363" cy="33332"/>
            </a:xfrm>
            <a:custGeom>
              <a:rect b="b" l="l" r="r" t="t"/>
              <a:pathLst>
                <a:path extrusionOk="0" h="1048" w="1049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43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40"/>
            <p:cNvSpPr/>
            <p:nvPr/>
          </p:nvSpPr>
          <p:spPr>
            <a:xfrm>
              <a:off x="1563202" y="4501667"/>
              <a:ext cx="34508" cy="9510"/>
            </a:xfrm>
            <a:custGeom>
              <a:rect b="b" l="l" r="r" t="t"/>
              <a:pathLst>
                <a:path extrusionOk="0" h="299" w="1085">
                  <a:moveTo>
                    <a:pt x="167" y="1"/>
                  </a:moveTo>
                  <a:cubicBezTo>
                    <a:pt x="84" y="1"/>
                    <a:pt x="25" y="84"/>
                    <a:pt x="25" y="156"/>
                  </a:cubicBezTo>
                  <a:cubicBezTo>
                    <a:pt x="1" y="239"/>
                    <a:pt x="84" y="299"/>
                    <a:pt x="167" y="299"/>
                  </a:cubicBezTo>
                  <a:lnTo>
                    <a:pt x="929" y="299"/>
                  </a:lnTo>
                  <a:cubicBezTo>
                    <a:pt x="1025" y="299"/>
                    <a:pt x="1084" y="227"/>
                    <a:pt x="1084" y="156"/>
                  </a:cubicBezTo>
                  <a:cubicBezTo>
                    <a:pt x="1084" y="61"/>
                    <a:pt x="1001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40"/>
            <p:cNvSpPr/>
            <p:nvPr/>
          </p:nvSpPr>
          <p:spPr>
            <a:xfrm>
              <a:off x="1563202" y="4513785"/>
              <a:ext cx="93570" cy="9510"/>
            </a:xfrm>
            <a:custGeom>
              <a:rect b="b" l="l" r="r" t="t"/>
              <a:pathLst>
                <a:path extrusionOk="0" h="299" w="2942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lnTo>
                    <a:pt x="2787" y="299"/>
                  </a:lnTo>
                  <a:cubicBezTo>
                    <a:pt x="2882" y="299"/>
                    <a:pt x="2942" y="215"/>
                    <a:pt x="2942" y="144"/>
                  </a:cubicBezTo>
                  <a:cubicBezTo>
                    <a:pt x="2942" y="61"/>
                    <a:pt x="2870" y="1"/>
                    <a:pt x="27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40"/>
            <p:cNvSpPr/>
            <p:nvPr/>
          </p:nvSpPr>
          <p:spPr>
            <a:xfrm>
              <a:off x="1563202" y="4488055"/>
              <a:ext cx="10273" cy="9478"/>
            </a:xfrm>
            <a:custGeom>
              <a:rect b="b" l="l" r="r" t="t"/>
              <a:pathLst>
                <a:path extrusionOk="0" h="298" w="323">
                  <a:moveTo>
                    <a:pt x="167" y="0"/>
                  </a:moveTo>
                  <a:cubicBezTo>
                    <a:pt x="84" y="0"/>
                    <a:pt x="25" y="72"/>
                    <a:pt x="25" y="155"/>
                  </a:cubicBezTo>
                  <a:cubicBezTo>
                    <a:pt x="1" y="227"/>
                    <a:pt x="84" y="298"/>
                    <a:pt x="167" y="298"/>
                  </a:cubicBezTo>
                  <a:cubicBezTo>
                    <a:pt x="263" y="298"/>
                    <a:pt x="322" y="227"/>
                    <a:pt x="322" y="155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40"/>
            <p:cNvSpPr/>
            <p:nvPr/>
          </p:nvSpPr>
          <p:spPr>
            <a:xfrm>
              <a:off x="1522682" y="4318025"/>
              <a:ext cx="141659" cy="37912"/>
            </a:xfrm>
            <a:custGeom>
              <a:rect b="b" l="l" r="r" t="t"/>
              <a:pathLst>
                <a:path extrusionOk="0" h="1192" w="4454">
                  <a:moveTo>
                    <a:pt x="4144" y="322"/>
                  </a:moveTo>
                  <a:lnTo>
                    <a:pt x="4144" y="893"/>
                  </a:lnTo>
                  <a:lnTo>
                    <a:pt x="298" y="893"/>
                  </a:lnTo>
                  <a:lnTo>
                    <a:pt x="298" y="322"/>
                  </a:lnTo>
                  <a:close/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048"/>
                  </a:lnTo>
                  <a:cubicBezTo>
                    <a:pt x="1" y="1132"/>
                    <a:pt x="72" y="1191"/>
                    <a:pt x="156" y="1191"/>
                  </a:cubicBezTo>
                  <a:lnTo>
                    <a:pt x="4299" y="1191"/>
                  </a:lnTo>
                  <a:cubicBezTo>
                    <a:pt x="4382" y="1191"/>
                    <a:pt x="4454" y="1132"/>
                    <a:pt x="4454" y="1048"/>
                  </a:cubicBezTo>
                  <a:lnTo>
                    <a:pt x="4454" y="155"/>
                  </a:lnTo>
                  <a:cubicBezTo>
                    <a:pt x="4454" y="60"/>
                    <a:pt x="4382" y="0"/>
                    <a:pt x="4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5" name="Google Shape;1555;p40"/>
          <p:cNvGrpSpPr/>
          <p:nvPr/>
        </p:nvGrpSpPr>
        <p:grpSpPr>
          <a:xfrm>
            <a:off x="4468190" y="3107352"/>
            <a:ext cx="207582" cy="359594"/>
            <a:chOff x="2656082" y="2287427"/>
            <a:chExt cx="207582" cy="359594"/>
          </a:xfrm>
        </p:grpSpPr>
        <p:sp>
          <p:nvSpPr>
            <p:cNvPr id="1556" name="Google Shape;1556;p40"/>
            <p:cNvSpPr/>
            <p:nvPr/>
          </p:nvSpPr>
          <p:spPr>
            <a:xfrm>
              <a:off x="2656082" y="2287427"/>
              <a:ext cx="207582" cy="359594"/>
            </a:xfrm>
            <a:custGeom>
              <a:rect b="b" l="l" r="r" t="t"/>
              <a:pathLst>
                <a:path extrusionOk="0" h="11324" w="6537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40"/>
            <p:cNvSpPr/>
            <p:nvPr/>
          </p:nvSpPr>
          <p:spPr>
            <a:xfrm>
              <a:off x="2754395" y="2308608"/>
              <a:ext cx="31787" cy="10257"/>
            </a:xfrm>
            <a:custGeom>
              <a:rect b="b" l="l" r="r" t="t"/>
              <a:pathLst>
                <a:path extrusionOk="0" h="323" w="1001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40"/>
            <p:cNvSpPr/>
            <p:nvPr/>
          </p:nvSpPr>
          <p:spPr>
            <a:xfrm>
              <a:off x="2743789" y="2594053"/>
              <a:ext cx="31406" cy="31056"/>
            </a:xfrm>
            <a:custGeom>
              <a:rect b="b" l="l" r="r" t="t"/>
              <a:pathLst>
                <a:path extrusionOk="0" h="978" w="989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40"/>
            <p:cNvSpPr/>
            <p:nvPr/>
          </p:nvSpPr>
          <p:spPr>
            <a:xfrm>
              <a:off x="2733596" y="2308608"/>
              <a:ext cx="10225" cy="10257"/>
            </a:xfrm>
            <a:custGeom>
              <a:rect b="b" l="l" r="r" t="t"/>
              <a:pathLst>
                <a:path extrusionOk="0" h="323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0" name="Google Shape;1560;p40"/>
          <p:cNvGrpSpPr/>
          <p:nvPr/>
        </p:nvGrpSpPr>
        <p:grpSpPr>
          <a:xfrm>
            <a:off x="5015326" y="3121239"/>
            <a:ext cx="368185" cy="331816"/>
            <a:chOff x="3967213" y="1975477"/>
            <a:chExt cx="368185" cy="331816"/>
          </a:xfrm>
        </p:grpSpPr>
        <p:sp>
          <p:nvSpPr>
            <p:cNvPr id="1561" name="Google Shape;1561;p40"/>
            <p:cNvSpPr/>
            <p:nvPr/>
          </p:nvSpPr>
          <p:spPr>
            <a:xfrm>
              <a:off x="3967213" y="1975477"/>
              <a:ext cx="368185" cy="331816"/>
            </a:xfrm>
            <a:custGeom>
              <a:rect b="b" l="l" r="r" t="t"/>
              <a:pathLst>
                <a:path extrusionOk="0" h="10474" w="11622">
                  <a:moveTo>
                    <a:pt x="9026" y="0"/>
                  </a:moveTo>
                  <a:cubicBezTo>
                    <a:pt x="7585" y="0"/>
                    <a:pt x="6430" y="1179"/>
                    <a:pt x="6430" y="2608"/>
                  </a:cubicBezTo>
                  <a:cubicBezTo>
                    <a:pt x="6430" y="3072"/>
                    <a:pt x="6549" y="3513"/>
                    <a:pt x="6763" y="3882"/>
                  </a:cubicBezTo>
                  <a:lnTo>
                    <a:pt x="5680" y="3882"/>
                  </a:lnTo>
                  <a:cubicBezTo>
                    <a:pt x="5597" y="3882"/>
                    <a:pt x="5513" y="3965"/>
                    <a:pt x="5513" y="4048"/>
                  </a:cubicBezTo>
                  <a:cubicBezTo>
                    <a:pt x="5513" y="4144"/>
                    <a:pt x="5597" y="4215"/>
                    <a:pt x="5680" y="4215"/>
                  </a:cubicBezTo>
                  <a:lnTo>
                    <a:pt x="6978" y="4215"/>
                  </a:lnTo>
                  <a:cubicBezTo>
                    <a:pt x="7454" y="4810"/>
                    <a:pt x="8192" y="5191"/>
                    <a:pt x="9014" y="5191"/>
                  </a:cubicBezTo>
                  <a:cubicBezTo>
                    <a:pt x="9180" y="5191"/>
                    <a:pt x="9359" y="5180"/>
                    <a:pt x="9502" y="5156"/>
                  </a:cubicBezTo>
                  <a:lnTo>
                    <a:pt x="9502" y="5775"/>
                  </a:lnTo>
                  <a:lnTo>
                    <a:pt x="977" y="5775"/>
                  </a:lnTo>
                  <a:cubicBezTo>
                    <a:pt x="905" y="5775"/>
                    <a:pt x="834" y="5834"/>
                    <a:pt x="810" y="5906"/>
                  </a:cubicBezTo>
                  <a:lnTo>
                    <a:pt x="322" y="8466"/>
                  </a:lnTo>
                  <a:lnTo>
                    <a:pt x="322" y="2965"/>
                  </a:lnTo>
                  <a:lnTo>
                    <a:pt x="2691" y="2965"/>
                  </a:lnTo>
                  <a:lnTo>
                    <a:pt x="3882" y="4156"/>
                  </a:lnTo>
                  <a:cubicBezTo>
                    <a:pt x="3906" y="4179"/>
                    <a:pt x="3953" y="4203"/>
                    <a:pt x="4001" y="4203"/>
                  </a:cubicBezTo>
                  <a:lnTo>
                    <a:pt x="5001" y="4203"/>
                  </a:lnTo>
                  <a:cubicBezTo>
                    <a:pt x="5085" y="4203"/>
                    <a:pt x="5156" y="4120"/>
                    <a:pt x="5156" y="4037"/>
                  </a:cubicBezTo>
                  <a:cubicBezTo>
                    <a:pt x="5156" y="3941"/>
                    <a:pt x="5085" y="3870"/>
                    <a:pt x="5001" y="3870"/>
                  </a:cubicBezTo>
                  <a:lnTo>
                    <a:pt x="4073" y="3870"/>
                  </a:lnTo>
                  <a:lnTo>
                    <a:pt x="2882" y="2679"/>
                  </a:lnTo>
                  <a:cubicBezTo>
                    <a:pt x="2858" y="2655"/>
                    <a:pt x="2810" y="2632"/>
                    <a:pt x="2763" y="2632"/>
                  </a:cubicBezTo>
                  <a:lnTo>
                    <a:pt x="155" y="2632"/>
                  </a:lnTo>
                  <a:cubicBezTo>
                    <a:pt x="72" y="2632"/>
                    <a:pt x="1" y="2715"/>
                    <a:pt x="1" y="2798"/>
                  </a:cubicBezTo>
                  <a:lnTo>
                    <a:pt x="1" y="10299"/>
                  </a:lnTo>
                  <a:cubicBezTo>
                    <a:pt x="1" y="10457"/>
                    <a:pt x="121" y="10466"/>
                    <a:pt x="248" y="10466"/>
                  </a:cubicBezTo>
                  <a:cubicBezTo>
                    <a:pt x="264" y="10466"/>
                    <a:pt x="281" y="10466"/>
                    <a:pt x="298" y="10466"/>
                  </a:cubicBezTo>
                  <a:cubicBezTo>
                    <a:pt x="414" y="10466"/>
                    <a:pt x="3457" y="10474"/>
                    <a:pt x="6062" y="10474"/>
                  </a:cubicBezTo>
                  <a:cubicBezTo>
                    <a:pt x="8016" y="10474"/>
                    <a:pt x="9723" y="10469"/>
                    <a:pt x="9764" y="10454"/>
                  </a:cubicBezTo>
                  <a:cubicBezTo>
                    <a:pt x="9799" y="10418"/>
                    <a:pt x="9847" y="10371"/>
                    <a:pt x="9859" y="10335"/>
                  </a:cubicBezTo>
                  <a:lnTo>
                    <a:pt x="10192" y="8609"/>
                  </a:lnTo>
                  <a:cubicBezTo>
                    <a:pt x="10204" y="8513"/>
                    <a:pt x="10145" y="8430"/>
                    <a:pt x="10061" y="8406"/>
                  </a:cubicBezTo>
                  <a:cubicBezTo>
                    <a:pt x="10053" y="8405"/>
                    <a:pt x="10045" y="8405"/>
                    <a:pt x="10037" y="8405"/>
                  </a:cubicBezTo>
                  <a:cubicBezTo>
                    <a:pt x="9952" y="8405"/>
                    <a:pt x="9881" y="8461"/>
                    <a:pt x="9859" y="8537"/>
                  </a:cubicBezTo>
                  <a:lnTo>
                    <a:pt x="9561" y="10121"/>
                  </a:lnTo>
                  <a:lnTo>
                    <a:pt x="393" y="10121"/>
                  </a:lnTo>
                  <a:lnTo>
                    <a:pt x="1155" y="6132"/>
                  </a:lnTo>
                  <a:lnTo>
                    <a:pt x="10335" y="6132"/>
                  </a:lnTo>
                  <a:lnTo>
                    <a:pt x="10014" y="7870"/>
                  </a:lnTo>
                  <a:cubicBezTo>
                    <a:pt x="10002" y="7966"/>
                    <a:pt x="10061" y="8049"/>
                    <a:pt x="10145" y="8061"/>
                  </a:cubicBezTo>
                  <a:cubicBezTo>
                    <a:pt x="10159" y="8064"/>
                    <a:pt x="10173" y="8066"/>
                    <a:pt x="10186" y="8066"/>
                  </a:cubicBezTo>
                  <a:cubicBezTo>
                    <a:pt x="10263" y="8066"/>
                    <a:pt x="10325" y="8011"/>
                    <a:pt x="10335" y="7930"/>
                  </a:cubicBezTo>
                  <a:lnTo>
                    <a:pt x="10716" y="6001"/>
                  </a:lnTo>
                  <a:cubicBezTo>
                    <a:pt x="10728" y="5953"/>
                    <a:pt x="10716" y="5894"/>
                    <a:pt x="10680" y="5870"/>
                  </a:cubicBezTo>
                  <a:cubicBezTo>
                    <a:pt x="10657" y="5822"/>
                    <a:pt x="10609" y="5811"/>
                    <a:pt x="10550" y="5811"/>
                  </a:cubicBezTo>
                  <a:lnTo>
                    <a:pt x="9847" y="5811"/>
                  </a:lnTo>
                  <a:lnTo>
                    <a:pt x="9847" y="5096"/>
                  </a:lnTo>
                  <a:cubicBezTo>
                    <a:pt x="10776" y="4775"/>
                    <a:pt x="11466" y="3965"/>
                    <a:pt x="11585" y="2965"/>
                  </a:cubicBezTo>
                  <a:cubicBezTo>
                    <a:pt x="11609" y="2858"/>
                    <a:pt x="11550" y="2774"/>
                    <a:pt x="11454" y="2751"/>
                  </a:cubicBezTo>
                  <a:cubicBezTo>
                    <a:pt x="11448" y="2750"/>
                    <a:pt x="11442" y="2749"/>
                    <a:pt x="11436" y="2749"/>
                  </a:cubicBezTo>
                  <a:cubicBezTo>
                    <a:pt x="11358" y="2749"/>
                    <a:pt x="11275" y="2817"/>
                    <a:pt x="11264" y="2905"/>
                  </a:cubicBezTo>
                  <a:cubicBezTo>
                    <a:pt x="11109" y="4025"/>
                    <a:pt x="10145" y="4870"/>
                    <a:pt x="9014" y="4870"/>
                  </a:cubicBezTo>
                  <a:cubicBezTo>
                    <a:pt x="7763" y="4870"/>
                    <a:pt x="6751" y="3858"/>
                    <a:pt x="6751" y="2608"/>
                  </a:cubicBezTo>
                  <a:cubicBezTo>
                    <a:pt x="6751" y="1358"/>
                    <a:pt x="7763" y="346"/>
                    <a:pt x="9014" y="346"/>
                  </a:cubicBezTo>
                  <a:cubicBezTo>
                    <a:pt x="10133" y="346"/>
                    <a:pt x="11097" y="1179"/>
                    <a:pt x="11264" y="2274"/>
                  </a:cubicBezTo>
                  <a:cubicBezTo>
                    <a:pt x="11275" y="2363"/>
                    <a:pt x="11358" y="2431"/>
                    <a:pt x="11436" y="2431"/>
                  </a:cubicBezTo>
                  <a:cubicBezTo>
                    <a:pt x="11442" y="2431"/>
                    <a:pt x="11448" y="2430"/>
                    <a:pt x="11454" y="2429"/>
                  </a:cubicBezTo>
                  <a:cubicBezTo>
                    <a:pt x="11550" y="2417"/>
                    <a:pt x="11621" y="2322"/>
                    <a:pt x="11609" y="2239"/>
                  </a:cubicBezTo>
                  <a:cubicBezTo>
                    <a:pt x="11514" y="1620"/>
                    <a:pt x="11204" y="1060"/>
                    <a:pt x="10740" y="643"/>
                  </a:cubicBezTo>
                  <a:cubicBezTo>
                    <a:pt x="10264" y="227"/>
                    <a:pt x="9657" y="0"/>
                    <a:pt x="9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40"/>
            <p:cNvSpPr/>
            <p:nvPr/>
          </p:nvSpPr>
          <p:spPr>
            <a:xfrm>
              <a:off x="4237665" y="2034307"/>
              <a:ext cx="32092" cy="63772"/>
            </a:xfrm>
            <a:custGeom>
              <a:rect b="b" l="l" r="r" t="t"/>
              <a:pathLst>
                <a:path extrusionOk="0" h="2013" w="1013">
                  <a:moveTo>
                    <a:pt x="179" y="1"/>
                  </a:moveTo>
                  <a:cubicBezTo>
                    <a:pt x="84" y="1"/>
                    <a:pt x="12" y="72"/>
                    <a:pt x="12" y="167"/>
                  </a:cubicBezTo>
                  <a:cubicBezTo>
                    <a:pt x="12" y="263"/>
                    <a:pt x="84" y="334"/>
                    <a:pt x="179" y="334"/>
                  </a:cubicBezTo>
                  <a:lnTo>
                    <a:pt x="322" y="334"/>
                  </a:lnTo>
                  <a:lnTo>
                    <a:pt x="322" y="1691"/>
                  </a:lnTo>
                  <a:lnTo>
                    <a:pt x="167" y="1691"/>
                  </a:lnTo>
                  <a:cubicBezTo>
                    <a:pt x="72" y="1691"/>
                    <a:pt x="0" y="1763"/>
                    <a:pt x="0" y="1846"/>
                  </a:cubicBezTo>
                  <a:cubicBezTo>
                    <a:pt x="0" y="1941"/>
                    <a:pt x="72" y="2013"/>
                    <a:pt x="167" y="2013"/>
                  </a:cubicBezTo>
                  <a:lnTo>
                    <a:pt x="846" y="2013"/>
                  </a:lnTo>
                  <a:cubicBezTo>
                    <a:pt x="941" y="2013"/>
                    <a:pt x="1012" y="1941"/>
                    <a:pt x="1012" y="1846"/>
                  </a:cubicBezTo>
                  <a:cubicBezTo>
                    <a:pt x="1012" y="1775"/>
                    <a:pt x="941" y="1703"/>
                    <a:pt x="846" y="1703"/>
                  </a:cubicBezTo>
                  <a:lnTo>
                    <a:pt x="667" y="1703"/>
                  </a:lnTo>
                  <a:lnTo>
                    <a:pt x="667" y="167"/>
                  </a:lnTo>
                  <a:cubicBezTo>
                    <a:pt x="667" y="72"/>
                    <a:pt x="59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40"/>
            <p:cNvSpPr/>
            <p:nvPr/>
          </p:nvSpPr>
          <p:spPr>
            <a:xfrm>
              <a:off x="4241815" y="2014317"/>
              <a:ext cx="17012" cy="17012"/>
            </a:xfrm>
            <a:custGeom>
              <a:rect b="b" l="l" r="r" t="t"/>
              <a:pathLst>
                <a:path extrusionOk="0" h="537" w="537">
                  <a:moveTo>
                    <a:pt x="274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7"/>
                    <a:pt x="119" y="536"/>
                    <a:pt x="274" y="536"/>
                  </a:cubicBezTo>
                  <a:cubicBezTo>
                    <a:pt x="417" y="536"/>
                    <a:pt x="536" y="417"/>
                    <a:pt x="536" y="263"/>
                  </a:cubicBezTo>
                  <a:cubicBezTo>
                    <a:pt x="536" y="120"/>
                    <a:pt x="417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